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BAPGD1p6E7hwpjbmtPj8FGbX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b30d48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4b30d48b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545721" y="1767632"/>
            <a:ext cx="80149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HR Analytics Dashboard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545720" y="3582684"/>
            <a:ext cx="88080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 Harish Sreenivasan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224051" y="1306795"/>
            <a:ext cx="11704092" cy="5551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The company wants to access the cause of employee  turnover ratio by making analysis of the past 15 years records</a:t>
            </a:r>
            <a:br>
              <a:rPr lang="en-US" sz="4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The tool used for the analysis : </a:t>
            </a:r>
            <a:br>
              <a:rPr lang="en-US" sz="4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Microsoft Power BI</a:t>
            </a:r>
            <a:br>
              <a:rPr lang="en-US" sz="4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The high concerning factors were: </a:t>
            </a:r>
            <a:br>
              <a:rPr lang="en-US" sz="4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pay grade, department, travel time during work, gender, age group.</a:t>
            </a:r>
            <a:br>
              <a:rPr lang="en-US" sz="4000">
                <a:solidFill>
                  <a:schemeClr val="lt1"/>
                </a:solidFill>
              </a:rPr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354841" y="91434"/>
            <a:ext cx="1051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d-in content for Microsoft Power BI.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8329" y="275920"/>
            <a:ext cx="13603828" cy="692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75727" y="365125"/>
            <a:ext cx="801495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48681" y="1275189"/>
            <a:ext cx="10037516" cy="6924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Mostly employee with lower pay grade i.e 5k are the one ones leaving the highest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retention is 7 years which is good sigh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Highest attrition is in employees with education background with life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 attrition age group is between 26-35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Laboratory Technicon  are the job role holder with max attrition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male attrition is higher compared to female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375727" y="365125"/>
            <a:ext cx="801495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48681" y="1275189"/>
            <a:ext cx="10037516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Minimum pay amount should be increased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engagement activities should introduced to develop bonding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male employees within the age group of 26-35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should be given timely promotion and pay hike to motivate them to stay longer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Employees with Life science education background should be provided with more opportunities so they develop more interest towards retention for the company.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2088521" y="2914044"/>
            <a:ext cx="801495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 You 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b30d48b1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g24b30d48b17_0_0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2018-06-07T21:39:02Z</dcterms:created>
  <dc:creator>Microsoft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2023-03-28T07:57:19Z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6baf8963-35e7-4c63-8c82-d9376d7e5212</vt:lpwstr>
  </property>
  <property fmtid="{D5CDD505-2E9C-101B-9397-08002B2CF9AE}" pid="15" name="MSIP_Label_defa4170-0d19-0005-0004-bc88714345d2_ActionId">
    <vt:lpwstr>85604e24-1571-4701-b4d6-315bb6027f95</vt:lpwstr>
  </property>
  <property fmtid="{D5CDD505-2E9C-101B-9397-08002B2CF9AE}" pid="16" name="MSIP_Label_defa4170-0d19-0005-0004-bc88714345d2_ContentBits">
    <vt:lpwstr>0</vt:lpwstr>
  </property>
</Properties>
</file>