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978c1b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a978c1b8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545721" y="1767632"/>
            <a:ext cx="80149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 Analytics Dashboard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45720" y="3582684"/>
            <a:ext cx="88080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Harish Sreenivasan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224051" y="1306795"/>
            <a:ext cx="11704092" cy="5551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The company wants to access the cause of employee  turnover ratio by making analysis of the past 15 years records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The tool used for the analysis : 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Microsoft Power BI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The high concerning factors were: 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pay grade, department, travel time during work, gender, age group.</a:t>
            </a:r>
            <a:br>
              <a:rPr lang="en-US" sz="4000">
                <a:solidFill>
                  <a:schemeClr val="lt1"/>
                </a:solidFill>
              </a:rPr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54841" y="91434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-in content for Microsoft Power BI.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8329" y="275920"/>
            <a:ext cx="13603828" cy="692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5727" y="365125"/>
            <a:ext cx="80149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48681" y="1275189"/>
            <a:ext cx="10037516" cy="692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Mostly employee with lower pay grade i.e 5k are the one ones leaving the highest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retention is 7 years which is good sigh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attrition is in employees with education background with life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attrition age group is between 26-35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Laboratory Technicon  are the job role holder with max attrition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male attrition is higher compared to female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75727" y="365125"/>
            <a:ext cx="80149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48681" y="1275189"/>
            <a:ext cx="10037516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pay amount should be increased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engagement activities should introduced to develop bonding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male employees within the age group of 26-35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should be given timely promotion and pay hike to motivate them to stay longer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Employees with Life science education background should be provided with more opportunities so they develop more interest towards retention for the company.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0" y="1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</a:rPr>
              <a:t>Thank You </a:t>
            </a:r>
            <a:endParaRPr b="1" sz="3700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214900" y="2247725"/>
            <a:ext cx="6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