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notesMasterIdLst>
    <p:notesMasterId r:id="rId6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notesMaster" Target="notesMasters/notes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Custom theme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with background image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with math equation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 with code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Slide 1</vt:lpstr>
      <vt:lpstr>Slide 2</vt:lpstr>
      <vt:lpstr>Slide 3</vt:lpstr>
      <vt:lpstr>Slide 4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Product Documentation</dc:title>
  <dc:subject>PptxGenJS Presentation</dc:subject>
  <dc:creator>Sreenija A K</dc:creator>
  <cp:lastModifiedBy>Sreenija A K</cp:lastModifiedBy>
  <cp:revision>1</cp:revision>
  <dcterms:created xsi:type="dcterms:W3CDTF">2025-08-17T13:23:29Z</dcterms:created>
  <dcterms:modified xsi:type="dcterms:W3CDTF">2025-08-17T13:23:29Z</dcterms:modified>
</cp:coreProperties>
</file>