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373435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68391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72448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217155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931963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197438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639267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682140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33523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98675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472751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25585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57547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17392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904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350536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7975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72208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09237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557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1344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4521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6893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91971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044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4208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5800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93845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00116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N SREENIVASAN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312208036</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asunm1325312208036</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r>
              <a:rPr lang="en-US" altLang="zh-CN" sz="2400" b="0" i="0" u="none" strike="noStrike" kern="1200" cap="none" spc="0" baseline="0">
                <a:solidFill>
                  <a:srgbClr val="000000"/>
                </a:solidFill>
                <a:latin typeface="Calibri" pitchFamily="0" charset="0"/>
                <a:ea typeface="Calibri" pitchFamily="0" charset="0"/>
                <a:cs typeface="Calibri" pitchFamily="0" charset="0"/>
              </a:rPr>
              <a:t> B.COM</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585198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7181616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03525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72604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5732446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6469472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855343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757884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62368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68081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520599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63754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18612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802816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2024-08-30T04:28:49Z</dcterms:modified>
</cp:coreProperties>
</file>