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eenivas-147/Keylogger-and-Security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95472" y="2786058"/>
            <a:ext cx="904409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/>
              <a:t>Student</a:t>
            </a:r>
            <a:r>
              <a:rPr spc="-220"/>
              <a:t> </a:t>
            </a:r>
            <a:r>
              <a:rPr spc="15" smtClean="0"/>
              <a:t>Name</a:t>
            </a:r>
            <a:r>
              <a:rPr lang="en-GB" spc="15" dirty="0" smtClean="0"/>
              <a:t>:</a:t>
            </a:r>
            <a:br>
              <a:rPr lang="en-GB" spc="15" dirty="0" smtClean="0"/>
            </a:br>
            <a:r>
              <a:rPr lang="en-GB" spc="15" dirty="0" smtClean="0"/>
              <a:t>THAMMISETTI SREENIVAULUU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381620" y="4000504"/>
            <a:ext cx="53578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64294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I CAN OBSERVE THE COLLECTING ALL THE KEYSTROKES OF THE COMPUTER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link: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https://github.com/Sreenivas-147/Keylogger-and-Security.git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 smtClean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is a type of software or hardware </a:t>
            </a:r>
            <a:r>
              <a:rPr lang="en-US" sz="2400" dirty="0" err="1" smtClean="0"/>
              <a:t>hardware</a:t>
            </a:r>
            <a:r>
              <a:rPr lang="en-US" sz="2400" dirty="0" smtClean="0"/>
              <a:t> device that records keystrokes on a on a computer.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1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can capture sensitive information such as usernames, passwords, credit card numbers, and more.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for both legitimate purposes, such as monitoring children's online activity, and malicious purposes, such as stealing personal information.</a:t>
            </a:r>
            <a:endParaRPr lang="en-GB" sz="2400" dirty="0" smtClean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TYPES OF KEYLOGGER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classified into software- software-based and hardware-based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installed on a computer and run in the background to capture keystrokes.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Hardware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physical devices that are inserted between the keyboard and the computer to intercept keystrokes.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HOW KEYLOGGER WORKS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Keyloggers</a:t>
            </a:r>
            <a:r>
              <a:rPr lang="en-US" sz="2400" dirty="0" smtClean="0"/>
              <a:t> capture keystrokes by recording the</a:t>
            </a:r>
            <a:endParaRPr lang="en-GB" sz="2400" dirty="0" smtClean="0"/>
          </a:p>
          <a:p>
            <a:r>
              <a:rPr lang="en-US" sz="2400" dirty="0" err="1" smtClean="0"/>
              <a:t>keycodes</a:t>
            </a:r>
            <a:r>
              <a:rPr lang="en-US" sz="2400" dirty="0" smtClean="0"/>
              <a:t> generated by each key press.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They can also capture screenshots, log websites visited, and track applications used.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USES OF KEY 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by employers to</a:t>
            </a:r>
            <a:endParaRPr lang="en-GB" sz="2400" dirty="0" smtClean="0"/>
          </a:p>
          <a:p>
            <a:r>
              <a:rPr lang="en-US" sz="2400" dirty="0" smtClean="0"/>
              <a:t>monitor employee activity and productivity.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Parents can use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to monitor their children's online interactions and prevent </a:t>
            </a:r>
            <a:r>
              <a:rPr lang="en-US" sz="2400" dirty="0" err="1" smtClean="0"/>
              <a:t>cyberbullying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However,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also commonly used by cybercriminals to steal sensitive information.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6" y="2143116"/>
            <a:ext cx="8384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DETECTION AND PREVENTION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Regularly update your operating system and</a:t>
            </a:r>
            <a:endParaRPr lang="en-GB" sz="2400" dirty="0" smtClean="0"/>
          </a:p>
          <a:p>
            <a:r>
              <a:rPr lang="en-US" sz="2400" dirty="0" smtClean="0"/>
              <a:t>security software to protect against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Be cautious of downloading software from unknown sources and avoid clicking on suspicious links.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anti-</a:t>
            </a:r>
            <a:r>
              <a:rPr lang="en-US" sz="2400" dirty="0" err="1" smtClean="0"/>
              <a:t>keylogging</a:t>
            </a:r>
            <a:r>
              <a:rPr lang="en-US" sz="2400" dirty="0" smtClean="0"/>
              <a:t> software and tools to detect and remove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from your system.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159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Student Name: THAMMISETTI SREENIVAULUU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</vt:lpstr>
      <vt:lpstr>Github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cp:lastModifiedBy>HP</cp:lastModifiedBy>
  <cp:revision>8</cp:revision>
  <dcterms:created xsi:type="dcterms:W3CDTF">2024-06-03T05:48:59Z</dcterms:created>
  <dcterms:modified xsi:type="dcterms:W3CDTF">2024-06-13T06:53:25Z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