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1" r:id="rId9"/>
    <p:sldId id="269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95472" y="2786058"/>
            <a:ext cx="904409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/>
              <a:t>Student</a:t>
            </a:r>
            <a:r>
              <a:rPr spc="-220"/>
              <a:t> </a:t>
            </a:r>
            <a:r>
              <a:rPr spc="15" smtClean="0"/>
              <a:t>Name</a:t>
            </a:r>
            <a:r>
              <a:rPr lang="en-GB" spc="15" dirty="0" smtClean="0"/>
              <a:t>:</a:t>
            </a:r>
            <a:br>
              <a:rPr lang="en-GB" spc="15" dirty="0" smtClean="0"/>
            </a:br>
            <a:r>
              <a:rPr lang="en-GB" spc="15" dirty="0" smtClean="0"/>
              <a:t>THAMMISETTI SREENIVAULUU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381620" y="4000504"/>
            <a:ext cx="535785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smtClean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GB" sz="2400" b="1" spc="-5" dirty="0" smtClean="0">
                <a:solidFill>
                  <a:srgbClr val="2D936B"/>
                </a:solid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 smtClean="0">
                <a:solidFill>
                  <a:srgbClr val="2D936B"/>
                </a:solidFill>
                <a:latin typeface="Trebuchet MS"/>
                <a:cs typeface="Trebuchet MS"/>
              </a:rPr>
              <a:t>KEY LOGGER AND SECURITY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6132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836" y="1714488"/>
            <a:ext cx="642942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 USING THE KEY LOGGER PYTHON PROGRAM I CAN OBSERVE THE COLLECTING ALL THE KEYSTROKES OF THE COMPUTER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link: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52464" y="1785926"/>
            <a:ext cx="8286808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Link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  <a:p>
            <a:pPr algn="ctr"/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166778" y="2857496"/>
            <a:ext cx="815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LOGGER AND 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49896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25" dirty="0" smtClean="0"/>
              <a:t>KEY LOGGER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452530" y="1428736"/>
            <a:ext cx="821537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 is a type of software or hardware </a:t>
            </a:r>
            <a:r>
              <a:rPr lang="en-US" sz="2400" dirty="0" err="1" smtClean="0"/>
              <a:t>hardware</a:t>
            </a:r>
            <a:r>
              <a:rPr lang="en-US" sz="2400" dirty="0" smtClean="0"/>
              <a:t> device that records keystrokes on a on a computer.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10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can capture sensitive information such as usernames, passwords, credit card numbers, and more.</a:t>
            </a:r>
            <a:endParaRPr lang="en-GB" sz="2400" dirty="0" smtClean="0"/>
          </a:p>
          <a:p>
            <a:r>
              <a:rPr lang="en-US" sz="1000" dirty="0" smtClean="0"/>
              <a:t> </a:t>
            </a:r>
            <a:endParaRPr lang="en-GB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for both legitimate purposes, such as monitoring children's online activity, and malicious purposes, such as stealing personal information.</a:t>
            </a:r>
            <a:endParaRPr lang="en-GB" sz="2400" dirty="0" smtClean="0"/>
          </a:p>
          <a:p>
            <a:pPr algn="ctr">
              <a:buFont typeface="Arial" pitchFamily="34" charset="0"/>
              <a:buChar char="•"/>
            </a:pP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TYPES OF KEYLOGGER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309654" y="1285860"/>
            <a:ext cx="800105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classified into software- software-based and hardware-based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Software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installed on a computer and run in the background to capture keystrokes.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Hardware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physical devices that are inserted between the keyboard and the computer to intercept keystrokes.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object 18"/>
          <p:cNvGrpSpPr/>
          <p:nvPr/>
        </p:nvGrpSpPr>
        <p:grpSpPr>
          <a:xfrm>
            <a:off x="1" y="4500570"/>
            <a:ext cx="3095604" cy="2357430"/>
            <a:chOff x="47625" y="3819523"/>
            <a:chExt cx="4124325" cy="3009900"/>
          </a:xfrm>
        </p:grpSpPr>
        <p:pic>
          <p:nvPicPr>
            <p:cNvPr id="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HOW KEYLOGGER WORKS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81026" y="1500174"/>
            <a:ext cx="864399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/>
              <a:t>Keyloggers</a:t>
            </a:r>
            <a:r>
              <a:rPr lang="en-US" sz="2400" dirty="0" smtClean="0"/>
              <a:t> capture keystrokes by recording the</a:t>
            </a:r>
            <a:endParaRPr lang="en-GB" sz="2400" dirty="0" smtClean="0"/>
          </a:p>
          <a:p>
            <a:r>
              <a:rPr lang="en-US" sz="2400" dirty="0" err="1" smtClean="0"/>
              <a:t>keycodes</a:t>
            </a:r>
            <a:r>
              <a:rPr lang="en-US" sz="2400" dirty="0" smtClean="0"/>
              <a:t> generated by each key press.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They can also capture screenshots, log websites visited, and track applications used.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r>
              <a:rPr lang="en-US" sz="2400" dirty="0" smtClean="0"/>
              <a:t>The captured data is then stored locally or sent to a remote server for later retrieval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4500570"/>
            <a:ext cx="3476607" cy="2328852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 smtClean="0"/>
              <a:t>USES OF KEY LOGGER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428736"/>
            <a:ext cx="88583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Keyloggers</a:t>
            </a:r>
            <a:r>
              <a:rPr lang="en-US" sz="2400" dirty="0" smtClean="0"/>
              <a:t> can be used by employers to</a:t>
            </a:r>
            <a:endParaRPr lang="en-GB" sz="2400" dirty="0" smtClean="0"/>
          </a:p>
          <a:p>
            <a:r>
              <a:rPr lang="en-US" sz="2400" dirty="0" smtClean="0"/>
              <a:t>monitor employee activity and productivity.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Parents can use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to monitor their children's online interactions and prevent </a:t>
            </a:r>
            <a:r>
              <a:rPr lang="en-US" sz="2400" dirty="0" err="1" smtClean="0"/>
              <a:t>cyberbullying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However,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are also commonly used by cybercriminals to steal sensitive information.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09522" y="2071678"/>
            <a:ext cx="678661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LOGGORS ARE USED TO GAIN THE VICTIM KEYSTROKES INFORMATION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23836" y="2143116"/>
            <a:ext cx="83842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 USERS THE WHO USED THE NETWORK CONNECTED SYSTEM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THEY ARE END USERS(VICTIMS)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DETECTION AND PREVENTION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8150" y="1785926"/>
            <a:ext cx="80295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Regularly update your operating system and</a:t>
            </a:r>
            <a:endParaRPr lang="en-GB" sz="2400" dirty="0" smtClean="0"/>
          </a:p>
          <a:p>
            <a:r>
              <a:rPr lang="en-US" sz="2400" dirty="0" smtClean="0"/>
              <a:t>security software to protect against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Be cautious of downloading software from unknown sources and avoid clicking on suspicious links.</a:t>
            </a:r>
            <a:endParaRPr lang="en-GB" sz="2400" dirty="0" smtClean="0"/>
          </a:p>
          <a:p>
            <a:r>
              <a:rPr lang="en-US" sz="2400" dirty="0" smtClean="0"/>
              <a:t> </a:t>
            </a: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Use anti-</a:t>
            </a:r>
            <a:r>
              <a:rPr lang="en-US" sz="2400" dirty="0" err="1" smtClean="0"/>
              <a:t>keylogging</a:t>
            </a:r>
            <a:r>
              <a:rPr lang="en-US" sz="2400" dirty="0" smtClean="0"/>
              <a:t> software and tools to detect and remove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from your system.</a:t>
            </a:r>
            <a:endParaRPr lang="en-GB" sz="2400" dirty="0" smtClean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156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Student Name: THAMMISETTI SREENIVAULUU</vt:lpstr>
      <vt:lpstr>PROJECT TITLE</vt:lpstr>
      <vt:lpstr>KEY LOGGER</vt:lpstr>
      <vt:lpstr>TYPES OF KEYLOGGER</vt:lpstr>
      <vt:lpstr>HOW KEYLOGGER WORKS</vt:lpstr>
      <vt:lpstr>USES OF KEY LOGGER</vt:lpstr>
      <vt:lpstr>PROJECT OVERVIEW</vt:lpstr>
      <vt:lpstr>WHO ARE THE END USERS?</vt:lpstr>
      <vt:lpstr>DETECTION AND PREVENTION </vt:lpstr>
      <vt:lpstr>RESULTS</vt:lpstr>
      <vt:lpstr>Github link: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MEKAPOTHULA VENU</dc:title>
  <cp:lastModifiedBy>HP</cp:lastModifiedBy>
  <cp:revision>7</cp:revision>
  <dcterms:created xsi:type="dcterms:W3CDTF">2024-06-03T05:48:59Z</dcterms:created>
  <dcterms:modified xsi:type="dcterms:W3CDTF">2024-06-13T06:48:00Z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