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0" r:id="rId1"/>
  </p:sldMasterIdLst>
  <p:notesMasterIdLst>
    <p:notesMasterId r:id="rId19"/>
  </p:notesMasterIdLst>
  <p:sldIdLst>
    <p:sldId id="256" r:id="rId2"/>
    <p:sldId id="270" r:id="rId3"/>
    <p:sldId id="271" r:id="rId4"/>
    <p:sldId id="259" r:id="rId5"/>
    <p:sldId id="272" r:id="rId6"/>
    <p:sldId id="278" r:id="rId7"/>
    <p:sldId id="279" r:id="rId8"/>
    <p:sldId id="273" r:id="rId9"/>
    <p:sldId id="280" r:id="rId10"/>
    <p:sldId id="281" r:id="rId11"/>
    <p:sldId id="282" r:id="rId12"/>
    <p:sldId id="283" r:id="rId13"/>
    <p:sldId id="284" r:id="rId14"/>
    <p:sldId id="275" r:id="rId15"/>
    <p:sldId id="266" r:id="rId16"/>
    <p:sldId id="27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E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671FB1-1B54-4934-AA9B-806C1B6CC5DC}" v="2" dt="2021-09-13T13:01:19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94723" autoAdjust="0"/>
  </p:normalViewPr>
  <p:slideViewPr>
    <p:cSldViewPr snapToGrid="0" snapToObjects="1">
      <p:cViewPr>
        <p:scale>
          <a:sx n="70" d="100"/>
          <a:sy n="70" d="100"/>
        </p:scale>
        <p:origin x="43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5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nivas Palepu" userId="8034d76f0beaa219" providerId="LiveId" clId="{8F671FB1-1B54-4934-AA9B-806C1B6CC5DC}"/>
    <pc:docChg chg="undo custSel addSld delSld modSld">
      <pc:chgData name="Sreenivas Palepu" userId="8034d76f0beaa219" providerId="LiveId" clId="{8F671FB1-1B54-4934-AA9B-806C1B6CC5DC}" dt="2021-09-13T13:48:14.110" v="684" actId="20577"/>
      <pc:docMkLst>
        <pc:docMk/>
      </pc:docMkLst>
      <pc:sldChg chg="modSp mod">
        <pc:chgData name="Sreenivas Palepu" userId="8034d76f0beaa219" providerId="LiveId" clId="{8F671FB1-1B54-4934-AA9B-806C1B6CC5DC}" dt="2021-09-13T12:48:15.380" v="7" actId="20577"/>
        <pc:sldMkLst>
          <pc:docMk/>
          <pc:sldMk cId="549923108" sldId="259"/>
        </pc:sldMkLst>
        <pc:spChg chg="mod">
          <ac:chgData name="Sreenivas Palepu" userId="8034d76f0beaa219" providerId="LiveId" clId="{8F671FB1-1B54-4934-AA9B-806C1B6CC5DC}" dt="2021-09-13T12:48:15.380" v="7" actId="20577"/>
          <ac:spMkLst>
            <pc:docMk/>
            <pc:sldMk cId="549923108" sldId="259"/>
            <ac:spMk id="4" creationId="{00000000-0000-0000-0000-000000000000}"/>
          </ac:spMkLst>
        </pc:spChg>
      </pc:sldChg>
      <pc:sldChg chg="modSp mod">
        <pc:chgData name="Sreenivas Palepu" userId="8034d76f0beaa219" providerId="LiveId" clId="{8F671FB1-1B54-4934-AA9B-806C1B6CC5DC}" dt="2021-09-13T13:02:50.761" v="243" actId="5793"/>
        <pc:sldMkLst>
          <pc:docMk/>
          <pc:sldMk cId="3033601011" sldId="266"/>
        </pc:sldMkLst>
        <pc:spChg chg="mod">
          <ac:chgData name="Sreenivas Palepu" userId="8034d76f0beaa219" providerId="LiveId" clId="{8F671FB1-1B54-4934-AA9B-806C1B6CC5DC}" dt="2021-09-13T13:02:50.761" v="243" actId="5793"/>
          <ac:spMkLst>
            <pc:docMk/>
            <pc:sldMk cId="3033601011" sldId="266"/>
            <ac:spMk id="6" creationId="{00000000-0000-0000-0000-000000000000}"/>
          </ac:spMkLst>
        </pc:spChg>
      </pc:sldChg>
      <pc:sldChg chg="modSp mod">
        <pc:chgData name="Sreenivas Palepu" userId="8034d76f0beaa219" providerId="LiveId" clId="{8F671FB1-1B54-4934-AA9B-806C1B6CC5DC}" dt="2021-09-13T12:48:30.936" v="10" actId="5793"/>
        <pc:sldMkLst>
          <pc:docMk/>
          <pc:sldMk cId="0" sldId="271"/>
        </pc:sldMkLst>
        <pc:spChg chg="mod">
          <ac:chgData name="Sreenivas Palepu" userId="8034d76f0beaa219" providerId="LiveId" clId="{8F671FB1-1B54-4934-AA9B-806C1B6CC5DC}" dt="2021-09-13T12:48:30.936" v="10" actId="5793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Sreenivas Palepu" userId="8034d76f0beaa219" providerId="LiveId" clId="{8F671FB1-1B54-4934-AA9B-806C1B6CC5DC}" dt="2021-09-13T13:48:14.110" v="684" actId="20577"/>
        <pc:sldMkLst>
          <pc:docMk/>
          <pc:sldMk cId="2364412644" sldId="272"/>
        </pc:sldMkLst>
        <pc:spChg chg="mod">
          <ac:chgData name="Sreenivas Palepu" userId="8034d76f0beaa219" providerId="LiveId" clId="{8F671FB1-1B54-4934-AA9B-806C1B6CC5DC}" dt="2021-09-13T13:48:14.110" v="684" actId="20577"/>
          <ac:spMkLst>
            <pc:docMk/>
            <pc:sldMk cId="2364412644" sldId="272"/>
            <ac:spMk id="4" creationId="{00000000-0000-0000-0000-000000000000}"/>
          </ac:spMkLst>
        </pc:spChg>
      </pc:sldChg>
      <pc:sldChg chg="modSp add del mod">
        <pc:chgData name="Sreenivas Palepu" userId="8034d76f0beaa219" providerId="LiveId" clId="{8F671FB1-1B54-4934-AA9B-806C1B6CC5DC}" dt="2021-09-13T13:04:13.182" v="291" actId="20577"/>
        <pc:sldMkLst>
          <pc:docMk/>
          <pc:sldMk cId="0" sldId="277"/>
        </pc:sldMkLst>
        <pc:spChg chg="mod">
          <ac:chgData name="Sreenivas Palepu" userId="8034d76f0beaa219" providerId="LiveId" clId="{8F671FB1-1B54-4934-AA9B-806C1B6CC5DC}" dt="2021-09-13T13:04:13.182" v="291" actId="20577"/>
          <ac:spMkLst>
            <pc:docMk/>
            <pc:sldMk cId="0" sldId="277"/>
            <ac:spMk id="3" creationId="{00000000-0000-0000-0000-000000000000}"/>
          </ac:spMkLst>
        </pc:spChg>
      </pc:sldChg>
      <pc:sldChg chg="modSp mod">
        <pc:chgData name="Sreenivas Palepu" userId="8034d76f0beaa219" providerId="LiveId" clId="{8F671FB1-1B54-4934-AA9B-806C1B6CC5DC}" dt="2021-09-13T12:49:49.633" v="19" actId="1076"/>
        <pc:sldMkLst>
          <pc:docMk/>
          <pc:sldMk cId="2311206791" sldId="280"/>
        </pc:sldMkLst>
        <pc:spChg chg="mod">
          <ac:chgData name="Sreenivas Palepu" userId="8034d76f0beaa219" providerId="LiveId" clId="{8F671FB1-1B54-4934-AA9B-806C1B6CC5DC}" dt="2021-09-13T12:49:47.929" v="18" actId="20577"/>
          <ac:spMkLst>
            <pc:docMk/>
            <pc:sldMk cId="2311206791" sldId="280"/>
            <ac:spMk id="2" creationId="{705E5143-3607-4C65-8B64-3510C6D570BB}"/>
          </ac:spMkLst>
        </pc:spChg>
        <pc:picChg chg="mod">
          <ac:chgData name="Sreenivas Palepu" userId="8034d76f0beaa219" providerId="LiveId" clId="{8F671FB1-1B54-4934-AA9B-806C1B6CC5DC}" dt="2021-09-13T12:49:49.633" v="19" actId="1076"/>
          <ac:picMkLst>
            <pc:docMk/>
            <pc:sldMk cId="2311206791" sldId="280"/>
            <ac:picMk id="5" creationId="{D026F2F6-D87D-45D7-8261-AF0871DEBF02}"/>
          </ac:picMkLst>
        </pc:picChg>
      </pc:sldChg>
      <pc:sldChg chg="modSp mod">
        <pc:chgData name="Sreenivas Palepu" userId="8034d76f0beaa219" providerId="LiveId" clId="{8F671FB1-1B54-4934-AA9B-806C1B6CC5DC}" dt="2021-09-13T12:49:59.397" v="27" actId="20577"/>
        <pc:sldMkLst>
          <pc:docMk/>
          <pc:sldMk cId="398155949" sldId="281"/>
        </pc:sldMkLst>
        <pc:spChg chg="mod">
          <ac:chgData name="Sreenivas Palepu" userId="8034d76f0beaa219" providerId="LiveId" clId="{8F671FB1-1B54-4934-AA9B-806C1B6CC5DC}" dt="2021-09-13T12:49:59.397" v="27" actId="20577"/>
          <ac:spMkLst>
            <pc:docMk/>
            <pc:sldMk cId="398155949" sldId="281"/>
            <ac:spMk id="2" creationId="{AE300979-2F0A-4A1A-8FE7-25758BE50CD9}"/>
          </ac:spMkLst>
        </pc:spChg>
      </pc:sldChg>
      <pc:sldChg chg="modSp mod">
        <pc:chgData name="Sreenivas Palepu" userId="8034d76f0beaa219" providerId="LiveId" clId="{8F671FB1-1B54-4934-AA9B-806C1B6CC5DC}" dt="2021-09-13T12:50:12.147" v="33" actId="20577"/>
        <pc:sldMkLst>
          <pc:docMk/>
          <pc:sldMk cId="328049842" sldId="282"/>
        </pc:sldMkLst>
        <pc:spChg chg="mod">
          <ac:chgData name="Sreenivas Palepu" userId="8034d76f0beaa219" providerId="LiveId" clId="{8F671FB1-1B54-4934-AA9B-806C1B6CC5DC}" dt="2021-09-13T12:50:12.147" v="33" actId="20577"/>
          <ac:spMkLst>
            <pc:docMk/>
            <pc:sldMk cId="328049842" sldId="282"/>
            <ac:spMk id="2" creationId="{C8006A25-2D08-4BB1-BE90-F0795EDBB61F}"/>
          </ac:spMkLst>
        </pc:spChg>
      </pc:sldChg>
      <pc:sldChg chg="modSp mod">
        <pc:chgData name="Sreenivas Palepu" userId="8034d76f0beaa219" providerId="LiveId" clId="{8F671FB1-1B54-4934-AA9B-806C1B6CC5DC}" dt="2021-09-13T13:04:36.572" v="303" actId="20577"/>
        <pc:sldMkLst>
          <pc:docMk/>
          <pc:sldMk cId="1237043823" sldId="283"/>
        </pc:sldMkLst>
        <pc:spChg chg="mod">
          <ac:chgData name="Sreenivas Palepu" userId="8034d76f0beaa219" providerId="LiveId" clId="{8F671FB1-1B54-4934-AA9B-806C1B6CC5DC}" dt="2021-09-13T13:04:36.572" v="303" actId="20577"/>
          <ac:spMkLst>
            <pc:docMk/>
            <pc:sldMk cId="1237043823" sldId="283"/>
            <ac:spMk id="2" creationId="{3287750E-1352-40C4-A054-00825120DD59}"/>
          </ac:spMkLst>
        </pc:spChg>
      </pc:sldChg>
      <pc:sldChg chg="modSp mod">
        <pc:chgData name="Sreenivas Palepu" userId="8034d76f0beaa219" providerId="LiveId" clId="{8F671FB1-1B54-4934-AA9B-806C1B6CC5DC}" dt="2021-09-13T13:04:28.830" v="297" actId="20577"/>
        <pc:sldMkLst>
          <pc:docMk/>
          <pc:sldMk cId="494160613" sldId="284"/>
        </pc:sldMkLst>
        <pc:spChg chg="mod">
          <ac:chgData name="Sreenivas Palepu" userId="8034d76f0beaa219" providerId="LiveId" clId="{8F671FB1-1B54-4934-AA9B-806C1B6CC5DC}" dt="2021-09-13T13:04:28.830" v="297" actId="20577"/>
          <ac:spMkLst>
            <pc:docMk/>
            <pc:sldMk cId="494160613" sldId="284"/>
            <ac:spMk id="2" creationId="{6E2F83AA-4F60-4A72-B766-C8BFD60666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E0F63-8242-42F6-9E3A-3C9D1F13AB6A}" type="datetimeFigureOut">
              <a:rPr lang="en-GB" smtClean="0"/>
              <a:t>13/09/2021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97103-0D55-4DA1-B861-92EF54BD5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36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97103-0D55-4DA1-B861-92EF54BD51A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86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A9A6-1127-4D42-B5B2-C9EF76225CFC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85A1FCF-20C2-1A4B-8903-FA74CBC959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A9A6-1127-4D42-B5B2-C9EF76225CFC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1FCF-20C2-1A4B-8903-FA74CBC95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A9A6-1127-4D42-B5B2-C9EF76225CFC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1FCF-20C2-1A4B-8903-FA74CBC95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A9A6-1127-4D42-B5B2-C9EF76225CFC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1FCF-20C2-1A4B-8903-FA74CBC959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A9A6-1127-4D42-B5B2-C9EF76225CFC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85A1FCF-20C2-1A4B-8903-FA74CBC95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A9A6-1127-4D42-B5B2-C9EF76225CFC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1FCF-20C2-1A4B-8903-FA74CBC959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A9A6-1127-4D42-B5B2-C9EF76225CFC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1FCF-20C2-1A4B-8903-FA74CBC959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A9A6-1127-4D42-B5B2-C9EF76225CFC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1FCF-20C2-1A4B-8903-FA74CBC95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A9A6-1127-4D42-B5B2-C9EF76225CFC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1FCF-20C2-1A4B-8903-FA74CBC95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A9A6-1127-4D42-B5B2-C9EF76225CFC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1FCF-20C2-1A4B-8903-FA74CBC959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A9A6-1127-4D42-B5B2-C9EF76225CFC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85A1FCF-20C2-1A4B-8903-FA74CBC959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32A9A6-1127-4D42-B5B2-C9EF76225CFC}" type="datetimeFigureOut">
              <a:rPr lang="en-US" smtClean="0"/>
              <a:pPr/>
              <a:t>9/13/2021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85A1FCF-20C2-1A4B-8903-FA74CBC959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1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FA7A-A191-2A47-A2F2-9B4764F92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4854" y="1498060"/>
            <a:ext cx="9345168" cy="19309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E101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Recognition and detection of Malicious Facebook Applications using </a:t>
            </a:r>
            <a:r>
              <a:rPr lang="en-US" sz="2800" b="1" dirty="0" err="1">
                <a:solidFill>
                  <a:srgbClr val="0E101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FRAppE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412554-BF9D-4743-90A4-B18877BCCB37}"/>
              </a:ext>
            </a:extLst>
          </p:cNvPr>
          <p:cNvSpPr txBox="1">
            <a:spLocks/>
          </p:cNvSpPr>
          <p:nvPr/>
        </p:nvSpPr>
        <p:spPr bwMode="gray">
          <a:xfrm>
            <a:off x="2180669" y="4931764"/>
            <a:ext cx="8629353" cy="884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ctr"/>
            <a:r>
              <a:rPr lang="en-IN" sz="2400" b="1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SREENIVAS PALEPU</a:t>
            </a:r>
            <a:r>
              <a:rPr lang="en-US" sz="24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itchFamily="18" charset="0"/>
                <a:cs typeface="Times New Roman" pitchFamily="18" charset="0"/>
              </a:rPr>
              <a:t>(U2013209)</a:t>
            </a:r>
            <a:endParaRPr lang="en-US" sz="40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05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0979-2F0A-4A1A-8FE7-25758BE5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DBC3A-885C-430A-BAFE-AE5DC179F8B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Training data vs  Testing  data</a:t>
            </a:r>
            <a:endParaRPr lang="en-GB" dirty="0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9E49FBC6-6B41-413A-A015-C6DB1D449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23" y="2055579"/>
            <a:ext cx="8503087" cy="45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6A25-2D08-4BB1-BE90-F0795EDB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DA149-3479-44A1-8473-A09C6E82E5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Confusion Matrix of Random Forest</a:t>
            </a:r>
            <a:endParaRPr lang="en-GB" dirty="0"/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7B22FE0B-3012-4DA1-A4C2-C0E530060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876" y="2528262"/>
            <a:ext cx="3854648" cy="376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9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750E-1352-40C4-A054-00825120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7B4C-504A-4802-9D60-0F47E778E8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Confusion matrix for Decision Tree</a:t>
            </a:r>
            <a:endParaRPr lang="en-GB" dirty="0"/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D60235B8-2BF9-4D30-A5AE-52744970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941" y="2169489"/>
            <a:ext cx="4553184" cy="36704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B9E930-387D-4325-A9DA-152BB00EC0A7}"/>
              </a:ext>
            </a:extLst>
          </p:cNvPr>
          <p:cNvSpPr txBox="1"/>
          <p:nvPr/>
        </p:nvSpPr>
        <p:spPr>
          <a:xfrm>
            <a:off x="7441729" y="2281766"/>
            <a:ext cx="3666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matrix we can see  fraud to non –fraud  mapping </a:t>
            </a:r>
          </a:p>
          <a:p>
            <a:r>
              <a:rPr lang="en-US" dirty="0"/>
              <a:t>In this is model 95% of </a:t>
            </a:r>
            <a:r>
              <a:rPr lang="en-US" dirty="0" err="1"/>
              <a:t>accuracy.has</a:t>
            </a:r>
            <a:r>
              <a:rPr lang="en-US" dirty="0"/>
              <a:t> been achieved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043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83AA-4F60-4A72-B766-C8BFD606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A5E7-D501-4922-AAB2-6B45046A93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Confusion Matrix for Convolutional Neural Networks(CNN)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Text, table&#10;&#10;Description automatically generated">
            <a:extLst>
              <a:ext uri="{FF2B5EF4-FFF2-40B4-BE49-F238E27FC236}">
                <a16:creationId xmlns:a16="http://schemas.microsoft.com/office/drawing/2014/main" id="{7B0759D8-1C9A-464C-A389-5784843C6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218" y="2152554"/>
            <a:ext cx="5766096" cy="3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6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761344" y="749507"/>
            <a:ext cx="88516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Evaluation – discuss the results from the practical work </a:t>
            </a:r>
            <a:endParaRPr kumimoji="0" 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274164" y="1547976"/>
            <a:ext cx="975859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datasets are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inputed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into  each algorithm and each algorithm has its own accuracy rate and Confusion matrix.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Confusion matrix is metric that is used to evaluate each algorithm.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 Confusion  matrix we can derive the misclassification of </a:t>
            </a:r>
            <a:r>
              <a:rPr lang="en-US" sz="2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urls</a:t>
            </a:r>
            <a:r>
              <a:rPr lang="en-US" sz="2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7D3C-A6AF-8049-B68D-0DEC0D84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research took the input as some of the statements of few people and accurately predicted their  personality with machine learning.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 this way with of this research one easily recognize the personality of any person only through their text messages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Shallower and Deeper CNN must be more efficient when compared to standard machine learning algorithms.so that better results can be retrieved. 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Various datasets can be used to check the predictability of the model.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GB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44644" y="1595021"/>
            <a:ext cx="110577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60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565" y="624110"/>
            <a:ext cx="2953436" cy="859916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Recommendation</a:t>
            </a:r>
            <a:r>
              <a:rPr lang="en-US" b="1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69233" y="1254868"/>
            <a:ext cx="10335379" cy="247768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model can be applicable various online social network ,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webapplication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mobile applications.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791C-289D-044D-8FCD-E29CC88F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142065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103D6C-4355-A545-951B-58CDA1137C77}"/>
              </a:ext>
            </a:extLst>
          </p:cNvPr>
          <p:cNvSpPr txBox="1">
            <a:spLocks/>
          </p:cNvSpPr>
          <p:nvPr/>
        </p:nvSpPr>
        <p:spPr bwMode="gray">
          <a:xfrm>
            <a:off x="1280559" y="4116179"/>
            <a:ext cx="9638153" cy="159964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endParaRPr lang="en-US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54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74164" y="1399142"/>
            <a:ext cx="9278911" cy="4267140"/>
          </a:xfrm>
        </p:spPr>
        <p:txBody>
          <a:bodyPr>
            <a:noAutofit/>
          </a:bodyPr>
          <a:lstStyle/>
          <a:p>
            <a:endParaRPr lang="en-US" sz="2000" dirty="0">
              <a:solidFill>
                <a:srgbClr val="0E101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a  days </a:t>
            </a:r>
            <a:r>
              <a:rPr lang="en-US" sz="2000" dirty="0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cyber crimes has been threat to the modern world.</a:t>
            </a:r>
          </a:p>
          <a:p>
            <a:r>
              <a:rPr lang="en-US" sz="2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multiple ways through which hackers can use malicious apps like exploiting privacy or extracting personal information from millions of users connected to Online Social Network.</a:t>
            </a: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focuses on several harmful third-party apps that are easily accessible through Online Social Network. Even yet, some of them are produced by spammers and hackers to acquire sensitive personal data from consumers.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paper discusses about the machine learning approach using different algorithms to detect malicious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urls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apps.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                            </a:t>
            </a:r>
            <a:r>
              <a:rPr lang="en-GB" sz="3100" b="1" dirty="0">
                <a:latin typeface="Times New Roman" pitchFamily="18" charset="0"/>
                <a:cs typeface="Times New Roman" pitchFamily="18" charset="0"/>
              </a:rPr>
              <a:t>Introduction</a:t>
            </a:r>
            <a:br>
              <a:rPr lang="en-GB" sz="3100" b="1" dirty="0">
                <a:latin typeface="Times New Roman" pitchFamily="18" charset="0"/>
                <a:cs typeface="Times New Roman" pitchFamily="18" charset="0"/>
              </a:rPr>
            </a:br>
            <a:endParaRPr lang="en-GB" sz="31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090" y="624110"/>
            <a:ext cx="3717934" cy="695024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Aim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59370" y="1543987"/>
            <a:ext cx="10545242" cy="5000746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GB" sz="1800" b="1" dirty="0">
                <a:latin typeface="Times New Roman" pitchFamily="18" charset="0"/>
                <a:cs typeface="Times New Roman" pitchFamily="18" charset="0"/>
              </a:rPr>
              <a:t>Aim</a:t>
            </a:r>
            <a:endParaRPr lang="en-GB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To develop an AI based system to detect the</a:t>
            </a:r>
            <a:r>
              <a:rPr lang="en-US" sz="2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malicious applications and </a:t>
            </a:r>
            <a:r>
              <a:rPr lang="en-US" sz="20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en-US" sz="2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on social media platform.</a:t>
            </a:r>
          </a:p>
          <a:p>
            <a:pPr marL="0" indent="0">
              <a:buNone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en-GB" sz="2000" b="1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research in-depth about the </a:t>
            </a:r>
            <a:r>
              <a:rPr lang="en-IN" sz="2000" dirty="0">
                <a:solidFill>
                  <a:srgbClr val="0E101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 social Network </a:t>
            </a:r>
            <a:r>
              <a:rPr lang="en-IN" sz="2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applications.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conduct in-depth research about malicious </a:t>
            </a:r>
            <a:r>
              <a:rPr lang="en-IN" sz="2000" dirty="0" err="1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IN" sz="2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applications and processes to track them down.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develop an efficient Python code to determine the required output in terms of determining malicious apps. 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Implementing an appropriate machine learning algorithm to attain desired output.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ABD3-B24D-DE4F-8899-2B4A8D09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889" y="734518"/>
            <a:ext cx="7255240" cy="974361"/>
          </a:xfrm>
        </p:spPr>
        <p:txBody>
          <a:bodyPr>
            <a:normAutofit fontScale="90000"/>
          </a:bodyPr>
          <a:lstStyle/>
          <a:p>
            <a:pPr lvl="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         Summary of Literature Review and Findings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00894" y="1964266"/>
            <a:ext cx="10590212" cy="452120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Technology has only made this easier as one can understand a lot through the    choices  people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make visible in the digital world.  This is why one can feel ML can play a hug</a:t>
            </a:r>
            <a:r>
              <a:rPr lang="en-US" sz="2000" dirty="0">
                <a:solidFill>
                  <a:srgbClr val="0E101A"/>
                </a:solidFill>
                <a:latin typeface="Times New Roman" panose="02020603050405020304" pitchFamily="18" charset="0"/>
                <a:cs typeface="Times New Roman" pitchFamily="18" charset="0"/>
              </a:rPr>
              <a:t>e role.</a:t>
            </a:r>
            <a:endParaRPr lang="en-GB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existing approach merely provides a high-level overview of risks to the Facebook graph and does not perform the system analysis.</a:t>
            </a:r>
          </a:p>
          <a:p>
            <a:pPr marL="34290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Instead of malicious applications, the existing system focuses on accounts generated by  spammers.</a:t>
            </a:r>
            <a:endParaRPr lang="en-GB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lnSpc>
                <a:spcPct val="200000"/>
              </a:lnSpc>
              <a:buFont typeface="Symbol" panose="05050102010706020507" pitchFamily="18" charset="2"/>
              <a:buChar char=""/>
            </a:pPr>
            <a:endParaRPr lang="en-GB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GB" sz="29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92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C842-B93A-B04D-AE45-882DE488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193" y="693864"/>
            <a:ext cx="8952891" cy="760182"/>
          </a:xfrm>
        </p:spPr>
        <p:txBody>
          <a:bodyPr anchor="ctr">
            <a:noAutofit/>
          </a:bodyPr>
          <a:lstStyle/>
          <a:p>
            <a:pPr lvl="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   Proposed Solutions to Identified problems 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85193" y="1768839"/>
            <a:ext cx="9919419" cy="31680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Develop a model using machine Learning which is prevents the  online Social Network users who are spammed by hackers.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Model which is  most of the cyber crime like fraud transactions ,blackmails and sharing of important documents.</a:t>
            </a:r>
          </a:p>
        </p:txBody>
      </p:sp>
    </p:spTree>
    <p:extLst>
      <p:ext uri="{BB962C8B-B14F-4D97-AF65-F5344CB8AC3E}">
        <p14:creationId xmlns:p14="http://schemas.microsoft.com/office/powerpoint/2010/main" val="236441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82C842-B93A-B04D-AE45-882DE488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447" y="599607"/>
            <a:ext cx="8169639" cy="794478"/>
          </a:xfrm>
        </p:spPr>
        <p:txBody>
          <a:bodyPr anchor="ctr">
            <a:noAutofit/>
          </a:bodyPr>
          <a:lstStyle/>
          <a:p>
            <a:pPr lvl="0" defTabSz="914400" fontAlgn="base">
              <a:spcAft>
                <a:spcPct val="0"/>
              </a:spcAft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Methodology (Research methods used qualitative, quantitative or simulation)</a:t>
            </a:r>
            <a:endParaRPr lang="en-US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633928" y="2133600"/>
            <a:ext cx="9870684" cy="3777622"/>
          </a:xfrm>
        </p:spPr>
        <p:txBody>
          <a:bodyPr>
            <a:normAutofit lnSpcReduction="10000"/>
          </a:bodyPr>
          <a:lstStyle/>
          <a:p>
            <a:pPr lvl="0"/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Primary research is the type of research method in which the researcher owns the data by directly collecting the data from the surveys or interviews conducted to find a solution for the research question.</a:t>
            </a:r>
            <a:endParaRPr lang="en-GB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this research, the  research approach has been implied in which the datasets are collected from multiple journals and articles containing information about the third-party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So, the qualitative data has been chosen in that secondary data. 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background and introductory information – research articles are being used.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general information like history –  texts from social media is being preferred.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collected datasets from cradle.com where you can  find various 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65" y="651303"/>
            <a:ext cx="9780743" cy="629587"/>
          </a:xfrm>
        </p:spPr>
        <p:txBody>
          <a:bodyPr>
            <a:normAutofit/>
          </a:bodyPr>
          <a:lstStyle/>
          <a:p>
            <a:pPr lvl="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Practical Implementation and Output from practical work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82132" y="1903750"/>
            <a:ext cx="10740175" cy="410758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Artificial Intelligence based research python is a multi-level  programming language used as a interface for various stages of implementation.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research used Anaconda and Google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colabs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as Integrated Development Environment(IDE).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Different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alogorithms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has been used to achieve maximum amount of efficiency of  the model.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alogorithms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mentioned above are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Random Forest algorithm.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Decision tree algorithm.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Convolutional Neural Networks.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1988" y="669932"/>
            <a:ext cx="168575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Output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12860" y="1994171"/>
            <a:ext cx="5204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The below plot is a visualization of all the 16 personality      traits concerning the number of occurrences. </a:t>
            </a:r>
            <a:endParaRPr lang="en-GB" dirty="0"/>
          </a:p>
        </p:txBody>
      </p:sp>
      <p:pic>
        <p:nvPicPr>
          <p:cNvPr id="17" name="Content Placeholder 16" descr="Chart, bar chart&#10;&#10;Description automatically generated">
            <a:extLst>
              <a:ext uri="{FF2B5EF4-FFF2-40B4-BE49-F238E27FC236}">
                <a16:creationId xmlns:a16="http://schemas.microsoft.com/office/drawing/2014/main" id="{1908680A-2ACF-4438-935B-65903F5B5BE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23723" y="1470151"/>
            <a:ext cx="4940554" cy="3137061"/>
          </a:xfrm>
        </p:spPr>
      </p:pic>
      <p:pic>
        <p:nvPicPr>
          <p:cNvPr id="19" name="Picture 18" descr="Text, table&#10;&#10;Description automatically generated">
            <a:extLst>
              <a:ext uri="{FF2B5EF4-FFF2-40B4-BE49-F238E27FC236}">
                <a16:creationId xmlns:a16="http://schemas.microsoft.com/office/drawing/2014/main" id="{503BD0CB-78FE-4C3F-ABD5-DB5CC1A72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059" y="3354859"/>
            <a:ext cx="3168813" cy="22480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5143-3607-4C65-8B64-3510C6D5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9E09B-76EF-4B54-810B-CEFF92BEFB8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Percentage of labeled data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D026F2F6-D87D-45D7-8261-AF0871DEB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70" y="2089446"/>
            <a:ext cx="8642794" cy="45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06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765</Words>
  <Application>Microsoft Office PowerPoint</Application>
  <PresentationFormat>Widescreen</PresentationFormat>
  <Paragraphs>78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Franklin Gothic Book</vt:lpstr>
      <vt:lpstr>Perpetua</vt:lpstr>
      <vt:lpstr>Symbol</vt:lpstr>
      <vt:lpstr>Times New Roman</vt:lpstr>
      <vt:lpstr>Wingdings</vt:lpstr>
      <vt:lpstr>Wingdings 2</vt:lpstr>
      <vt:lpstr>Wingdings 3</vt:lpstr>
      <vt:lpstr>Equity</vt:lpstr>
      <vt:lpstr>Recognition and detection of Malicious Facebook Applications using FRAppE </vt:lpstr>
      <vt:lpstr>                            Introduction </vt:lpstr>
      <vt:lpstr>            Aim and Objectives</vt:lpstr>
      <vt:lpstr>            Summary of Literature Review and Findings</vt:lpstr>
      <vt:lpstr>      Proposed Solutions to Identified problems  </vt:lpstr>
      <vt:lpstr>Methodology (Research methods used qualitative, quantitative or simulation)</vt:lpstr>
      <vt:lpstr>Practical Implementation and Output from practical work</vt:lpstr>
      <vt:lpstr>PowerPoint Presentation</vt:lpstr>
      <vt:lpstr>output</vt:lpstr>
      <vt:lpstr>output</vt:lpstr>
      <vt:lpstr>output</vt:lpstr>
      <vt:lpstr>output</vt:lpstr>
      <vt:lpstr>output</vt:lpstr>
      <vt:lpstr>PowerPoint Presentation</vt:lpstr>
      <vt:lpstr>Conclusion</vt:lpstr>
      <vt:lpstr>Recommendation 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Recognizing Parkinson’s Disease Through smartphone with machine learning</dc:title>
  <dc:creator>dev dev</dc:creator>
  <cp:lastModifiedBy>Sreenivas Palepu</cp:lastModifiedBy>
  <cp:revision>51</cp:revision>
  <dcterms:created xsi:type="dcterms:W3CDTF">2020-06-12T22:00:35Z</dcterms:created>
  <dcterms:modified xsi:type="dcterms:W3CDTF">2021-09-13T13:48:23Z</dcterms:modified>
</cp:coreProperties>
</file>