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6202025" cy="25203150"/>
  <p:notesSz cx="6759575" cy="98679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39">
          <p15:clr>
            <a:srgbClr val="A4A3A4"/>
          </p15:clr>
        </p15:guide>
        <p15:guide id="2" pos="51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244" y="36"/>
      </p:cViewPr>
      <p:guideLst>
        <p:guide orient="horz" pos="7939"/>
        <p:guide pos="51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26800" y="740075"/>
            <a:ext cx="4506600" cy="37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5950" y="4687250"/>
            <a:ext cx="5407650" cy="44405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75950" y="4687250"/>
            <a:ext cx="5407650" cy="4440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190750" y="739775"/>
            <a:ext cx="23796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1214438" y="2239963"/>
            <a:ext cx="13773150" cy="4202112"/>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1214438" y="7278688"/>
            <a:ext cx="6810375" cy="15124112"/>
          </a:xfrm>
          <a:prstGeom prst="rect">
            <a:avLst/>
          </a:prstGeom>
          <a:noFill/>
          <a:ln>
            <a:noFill/>
          </a:ln>
        </p:spPr>
        <p:txBody>
          <a:bodyPr spcFirstLastPara="1" wrap="square" lIns="222350" tIns="111175" rIns="222350" bIns="111175"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14" name="Google Shape;14;p2"/>
          <p:cNvSpPr txBox="1">
            <a:spLocks noGrp="1"/>
          </p:cNvSpPr>
          <p:nvPr>
            <p:ph type="body" idx="2"/>
          </p:nvPr>
        </p:nvSpPr>
        <p:spPr>
          <a:xfrm>
            <a:off x="8177213" y="7278688"/>
            <a:ext cx="6810375" cy="15124112"/>
          </a:xfrm>
          <a:prstGeom prst="rect">
            <a:avLst/>
          </a:prstGeom>
          <a:noFill/>
          <a:ln>
            <a:noFill/>
          </a:ln>
        </p:spPr>
        <p:txBody>
          <a:bodyPr spcFirstLastPara="1" wrap="square" lIns="222350" tIns="111175" rIns="222350" bIns="111175" anchor="t" anchorCtr="0">
            <a:noAutofit/>
          </a:bodyPr>
          <a:lstStyle>
            <a:lvl1pPr marL="457200" lvl="0" indent="-406400" algn="l">
              <a:spcBef>
                <a:spcPts val="560"/>
              </a:spcBef>
              <a:spcAft>
                <a:spcPts val="0"/>
              </a:spcAft>
              <a:buClr>
                <a:schemeClr val="dk1"/>
              </a:buClr>
              <a:buSzPts val="2800"/>
              <a:buFont typeface="Times New Roman"/>
              <a:buChar char="•"/>
              <a:defRPr sz="2800"/>
            </a:lvl1pPr>
            <a:lvl2pPr marL="914400" lvl="1" indent="-381000" algn="l">
              <a:spcBef>
                <a:spcPts val="480"/>
              </a:spcBef>
              <a:spcAft>
                <a:spcPts val="0"/>
              </a:spcAft>
              <a:buClr>
                <a:schemeClr val="dk1"/>
              </a:buClr>
              <a:buSzPts val="2400"/>
              <a:buFont typeface="Times New Roman"/>
              <a:buChar char="–"/>
              <a:defRPr sz="2400"/>
            </a:lvl2pPr>
            <a:lvl3pPr marL="1371600" lvl="2" indent="-355600" algn="l">
              <a:spcBef>
                <a:spcPts val="400"/>
              </a:spcBef>
              <a:spcAft>
                <a:spcPts val="0"/>
              </a:spcAft>
              <a:buClr>
                <a:schemeClr val="dk1"/>
              </a:buClr>
              <a:buSzPts val="2000"/>
              <a:buFont typeface="Times New Roman"/>
              <a:buChar char="•"/>
              <a:defRPr sz="2000"/>
            </a:lvl3pPr>
            <a:lvl4pPr marL="1828800" lvl="3" indent="-342900" algn="l">
              <a:spcBef>
                <a:spcPts val="360"/>
              </a:spcBef>
              <a:spcAft>
                <a:spcPts val="0"/>
              </a:spcAft>
              <a:buClr>
                <a:schemeClr val="dk1"/>
              </a:buClr>
              <a:buSzPts val="1800"/>
              <a:buFont typeface="Times New Roman"/>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15" name="Google Shape;15;p2"/>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214438" y="2239963"/>
            <a:ext cx="13773150" cy="4202112"/>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538957" y="7954169"/>
            <a:ext cx="15124112" cy="13773150"/>
          </a:xfrm>
          <a:prstGeom prst="rect">
            <a:avLst/>
          </a:prstGeom>
          <a:noFill/>
          <a:ln>
            <a:noFill/>
          </a:ln>
        </p:spPr>
        <p:txBody>
          <a:bodyPr spcFirstLastPara="1" wrap="square" lIns="222350" tIns="111175" rIns="222350" bIns="1111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3184526" y="10599738"/>
            <a:ext cx="20162837" cy="3443288"/>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778249" y="7232651"/>
            <a:ext cx="20162837" cy="10177462"/>
          </a:xfrm>
          <a:prstGeom prst="rect">
            <a:avLst/>
          </a:prstGeom>
          <a:noFill/>
          <a:ln>
            <a:noFill/>
          </a:ln>
        </p:spPr>
        <p:txBody>
          <a:bodyPr spcFirstLastPara="1" wrap="square" lIns="222350" tIns="111175" rIns="222350" bIns="1111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1214438" y="7829550"/>
            <a:ext cx="13773150" cy="5402263"/>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2430463" y="14281150"/>
            <a:ext cx="11341100" cy="6442075"/>
          </a:xfrm>
          <a:prstGeom prst="rect">
            <a:avLst/>
          </a:prstGeom>
          <a:noFill/>
          <a:ln>
            <a:noFill/>
          </a:ln>
        </p:spPr>
        <p:txBody>
          <a:bodyPr spcFirstLastPara="1" wrap="square" lIns="222350" tIns="111175" rIns="222350" bIns="111175" anchor="t" anchorCtr="0">
            <a:noAutofit/>
          </a:bodyPr>
          <a:lstStyle>
            <a:lvl1pPr lvl="0" algn="ctr">
              <a:spcBef>
                <a:spcPts val="1560"/>
              </a:spcBef>
              <a:spcAft>
                <a:spcPts val="0"/>
              </a:spcAft>
              <a:buClr>
                <a:schemeClr val="dk1"/>
              </a:buClr>
              <a:buSzPts val="7800"/>
              <a:buFont typeface="Times New Roman"/>
              <a:buNone/>
              <a:defRPr/>
            </a:lvl1pPr>
            <a:lvl2pPr lvl="1" algn="ctr">
              <a:spcBef>
                <a:spcPts val="1360"/>
              </a:spcBef>
              <a:spcAft>
                <a:spcPts val="0"/>
              </a:spcAft>
              <a:buClr>
                <a:schemeClr val="dk1"/>
              </a:buClr>
              <a:buSzPts val="6800"/>
              <a:buFont typeface="Times New Roman"/>
              <a:buNone/>
              <a:defRPr/>
            </a:lvl2pPr>
            <a:lvl3pPr lvl="2" algn="ctr">
              <a:spcBef>
                <a:spcPts val="1180"/>
              </a:spcBef>
              <a:spcAft>
                <a:spcPts val="0"/>
              </a:spcAft>
              <a:buClr>
                <a:schemeClr val="dk1"/>
              </a:buClr>
              <a:buSzPts val="5900"/>
              <a:buFont typeface="Times New Roman"/>
              <a:buNone/>
              <a:defRPr/>
            </a:lvl3pPr>
            <a:lvl4pPr lvl="3" algn="ctr">
              <a:spcBef>
                <a:spcPts val="980"/>
              </a:spcBef>
              <a:spcAft>
                <a:spcPts val="0"/>
              </a:spcAft>
              <a:buClr>
                <a:schemeClr val="dk1"/>
              </a:buClr>
              <a:buSzPts val="4900"/>
              <a:buFont typeface="Times New Roman"/>
              <a:buNone/>
              <a:defRPr/>
            </a:lvl4pPr>
            <a:lvl5pPr lvl="4" algn="ctr">
              <a:spcBef>
                <a:spcPts val="980"/>
              </a:spcBef>
              <a:spcAft>
                <a:spcPts val="0"/>
              </a:spcAft>
              <a:buClr>
                <a:schemeClr val="dk1"/>
              </a:buClr>
              <a:buSzPts val="4900"/>
              <a:buFont typeface="Times New Roman"/>
              <a:buNone/>
              <a:defRPr/>
            </a:lvl5pPr>
            <a:lvl6pPr lvl="5" algn="ctr">
              <a:spcBef>
                <a:spcPts val="980"/>
              </a:spcBef>
              <a:spcAft>
                <a:spcPts val="0"/>
              </a:spcAft>
              <a:buClr>
                <a:schemeClr val="dk1"/>
              </a:buClr>
              <a:buSzPts val="4900"/>
              <a:buFont typeface="Times New Roman"/>
              <a:buNone/>
              <a:defRPr/>
            </a:lvl6pPr>
            <a:lvl7pPr lvl="6" algn="ctr">
              <a:spcBef>
                <a:spcPts val="980"/>
              </a:spcBef>
              <a:spcAft>
                <a:spcPts val="0"/>
              </a:spcAft>
              <a:buClr>
                <a:schemeClr val="dk1"/>
              </a:buClr>
              <a:buSzPts val="4900"/>
              <a:buFont typeface="Times New Roman"/>
              <a:buNone/>
              <a:defRPr/>
            </a:lvl7pPr>
            <a:lvl8pPr lvl="7" algn="ctr">
              <a:spcBef>
                <a:spcPts val="980"/>
              </a:spcBef>
              <a:spcAft>
                <a:spcPts val="0"/>
              </a:spcAft>
              <a:buClr>
                <a:schemeClr val="dk1"/>
              </a:buClr>
              <a:buSzPts val="4900"/>
              <a:buFont typeface="Times New Roman"/>
              <a:buNone/>
              <a:defRPr/>
            </a:lvl8pPr>
            <a:lvl9pPr lvl="8" algn="ctr">
              <a:spcBef>
                <a:spcPts val="980"/>
              </a:spcBef>
              <a:spcAft>
                <a:spcPts val="0"/>
              </a:spcAft>
              <a:buClr>
                <a:schemeClr val="dk1"/>
              </a:buClr>
              <a:buSzPts val="4900"/>
              <a:buFont typeface="Times New Roman"/>
              <a:buNone/>
              <a:defRPr/>
            </a:lvl9pPr>
          </a:lstStyle>
          <a:p>
            <a:endParaRPr/>
          </a:p>
        </p:txBody>
      </p:sp>
      <p:sp>
        <p:nvSpPr>
          <p:cNvPr id="21" name="Google Shape;21;p3"/>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1214438" y="2239963"/>
            <a:ext cx="13773150" cy="4202112"/>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1214438" y="7278688"/>
            <a:ext cx="13773150" cy="15124112"/>
          </a:xfrm>
          <a:prstGeom prst="rect">
            <a:avLst/>
          </a:prstGeom>
          <a:noFill/>
          <a:ln>
            <a:noFill/>
          </a:ln>
        </p:spPr>
        <p:txBody>
          <a:bodyPr spcFirstLastPara="1" wrap="square" lIns="222350" tIns="111175" rIns="222350" bIns="1111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279525" y="16195675"/>
            <a:ext cx="13771563" cy="5005388"/>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279525" y="10682288"/>
            <a:ext cx="13771563" cy="5513387"/>
          </a:xfrm>
          <a:prstGeom prst="rect">
            <a:avLst/>
          </a:prstGeom>
          <a:noFill/>
          <a:ln>
            <a:noFill/>
          </a:ln>
        </p:spPr>
        <p:txBody>
          <a:bodyPr spcFirstLastPara="1" wrap="square" lIns="222350" tIns="111175" rIns="222350" bIns="111175" anchor="b" anchorCtr="0">
            <a:noAutofit/>
          </a:bodyPr>
          <a:lstStyle>
            <a:lvl1pPr marL="457200" lvl="0" indent="-228600" algn="l">
              <a:spcBef>
                <a:spcPts val="400"/>
              </a:spcBef>
              <a:spcAft>
                <a:spcPts val="0"/>
              </a:spcAft>
              <a:buClr>
                <a:schemeClr val="dk1"/>
              </a:buClr>
              <a:buSzPts val="2000"/>
              <a:buFont typeface="Times New Roman"/>
              <a:buNone/>
              <a:defRPr sz="2000"/>
            </a:lvl1pPr>
            <a:lvl2pPr marL="914400" lvl="1" indent="-228600" algn="l">
              <a:spcBef>
                <a:spcPts val="360"/>
              </a:spcBef>
              <a:spcAft>
                <a:spcPts val="0"/>
              </a:spcAft>
              <a:buClr>
                <a:schemeClr val="dk1"/>
              </a:buClr>
              <a:buSzPts val="1800"/>
              <a:buFont typeface="Times New Roman"/>
              <a:buNone/>
              <a:defRPr sz="1800"/>
            </a:lvl2pPr>
            <a:lvl3pPr marL="1371600" lvl="2" indent="-228600" algn="l">
              <a:spcBef>
                <a:spcPts val="320"/>
              </a:spcBef>
              <a:spcAft>
                <a:spcPts val="0"/>
              </a:spcAft>
              <a:buClr>
                <a:schemeClr val="dk1"/>
              </a:buClr>
              <a:buSzPts val="1600"/>
              <a:buFont typeface="Times New Roman"/>
              <a:buNone/>
              <a:defRPr sz="1600"/>
            </a:lvl3pPr>
            <a:lvl4pPr marL="1828800" lvl="3" indent="-228600" algn="l">
              <a:spcBef>
                <a:spcPts val="280"/>
              </a:spcBef>
              <a:spcAft>
                <a:spcPts val="0"/>
              </a:spcAft>
              <a:buClr>
                <a:schemeClr val="dk1"/>
              </a:buClr>
              <a:buSzPts val="1400"/>
              <a:buFont typeface="Times New Roman"/>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
        <p:nvSpPr>
          <p:cNvPr id="33" name="Google Shape;33;p5"/>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09625" y="1009650"/>
            <a:ext cx="14582775" cy="4200525"/>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09625" y="5641975"/>
            <a:ext cx="7159625" cy="2351088"/>
          </a:xfrm>
          <a:prstGeom prst="rect">
            <a:avLst/>
          </a:prstGeom>
          <a:noFill/>
          <a:ln>
            <a:noFill/>
          </a:ln>
        </p:spPr>
        <p:txBody>
          <a:bodyPr spcFirstLastPara="1" wrap="square" lIns="222350" tIns="111175" rIns="222350" bIns="111175"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39" name="Google Shape;39;p6"/>
          <p:cNvSpPr txBox="1">
            <a:spLocks noGrp="1"/>
          </p:cNvSpPr>
          <p:nvPr>
            <p:ph type="body" idx="2"/>
          </p:nvPr>
        </p:nvSpPr>
        <p:spPr>
          <a:xfrm>
            <a:off x="809625" y="7993063"/>
            <a:ext cx="7159625" cy="14520862"/>
          </a:xfrm>
          <a:prstGeom prst="rect">
            <a:avLst/>
          </a:prstGeom>
          <a:noFill/>
          <a:ln>
            <a:noFill/>
          </a:ln>
        </p:spPr>
        <p:txBody>
          <a:bodyPr spcFirstLastPara="1" wrap="square" lIns="222350" tIns="111175" rIns="222350" bIns="111175"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0" name="Google Shape;40;p6"/>
          <p:cNvSpPr txBox="1">
            <a:spLocks noGrp="1"/>
          </p:cNvSpPr>
          <p:nvPr>
            <p:ph type="body" idx="3"/>
          </p:nvPr>
        </p:nvSpPr>
        <p:spPr>
          <a:xfrm>
            <a:off x="8231188" y="5641975"/>
            <a:ext cx="7161212" cy="2351088"/>
          </a:xfrm>
          <a:prstGeom prst="rect">
            <a:avLst/>
          </a:prstGeom>
          <a:noFill/>
          <a:ln>
            <a:noFill/>
          </a:ln>
        </p:spPr>
        <p:txBody>
          <a:bodyPr spcFirstLastPara="1" wrap="square" lIns="222350" tIns="111175" rIns="222350" bIns="111175" anchor="b" anchorCtr="0">
            <a:noAutofit/>
          </a:bodyPr>
          <a:lstStyle>
            <a:lvl1pPr marL="457200" lvl="0" indent="-228600" algn="l">
              <a:spcBef>
                <a:spcPts val="480"/>
              </a:spcBef>
              <a:spcAft>
                <a:spcPts val="0"/>
              </a:spcAft>
              <a:buClr>
                <a:schemeClr val="dk1"/>
              </a:buClr>
              <a:buSzPts val="2400"/>
              <a:buFont typeface="Times New Roman"/>
              <a:buNone/>
              <a:defRPr sz="2400" b="1"/>
            </a:lvl1pPr>
            <a:lvl2pPr marL="914400" lvl="1" indent="-228600" algn="l">
              <a:spcBef>
                <a:spcPts val="400"/>
              </a:spcBef>
              <a:spcAft>
                <a:spcPts val="0"/>
              </a:spcAft>
              <a:buClr>
                <a:schemeClr val="dk1"/>
              </a:buClr>
              <a:buSzPts val="2000"/>
              <a:buFont typeface="Times New Roman"/>
              <a:buNone/>
              <a:defRPr sz="2000" b="1"/>
            </a:lvl2pPr>
            <a:lvl3pPr marL="1371600" lvl="2" indent="-228600" algn="l">
              <a:spcBef>
                <a:spcPts val="360"/>
              </a:spcBef>
              <a:spcAft>
                <a:spcPts val="0"/>
              </a:spcAft>
              <a:buClr>
                <a:schemeClr val="dk1"/>
              </a:buClr>
              <a:buSzPts val="1800"/>
              <a:buFont typeface="Times New Roman"/>
              <a:buNone/>
              <a:defRPr sz="1800" b="1"/>
            </a:lvl3pPr>
            <a:lvl4pPr marL="1828800" lvl="3" indent="-228600" algn="l">
              <a:spcBef>
                <a:spcPts val="320"/>
              </a:spcBef>
              <a:spcAft>
                <a:spcPts val="0"/>
              </a:spcAft>
              <a:buClr>
                <a:schemeClr val="dk1"/>
              </a:buClr>
              <a:buSzPts val="1600"/>
              <a:buFont typeface="Times New Roman"/>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1" name="Google Shape;41;p6"/>
          <p:cNvSpPr txBox="1">
            <a:spLocks noGrp="1"/>
          </p:cNvSpPr>
          <p:nvPr>
            <p:ph type="body" idx="4"/>
          </p:nvPr>
        </p:nvSpPr>
        <p:spPr>
          <a:xfrm>
            <a:off x="8231188" y="7993063"/>
            <a:ext cx="7161212" cy="14520862"/>
          </a:xfrm>
          <a:prstGeom prst="rect">
            <a:avLst/>
          </a:prstGeom>
          <a:noFill/>
          <a:ln>
            <a:noFill/>
          </a:ln>
        </p:spPr>
        <p:txBody>
          <a:bodyPr spcFirstLastPara="1" wrap="square" lIns="222350" tIns="111175" rIns="222350" bIns="111175"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5600" algn="l">
              <a:spcBef>
                <a:spcPts val="400"/>
              </a:spcBef>
              <a:spcAft>
                <a:spcPts val="0"/>
              </a:spcAft>
              <a:buClr>
                <a:schemeClr val="dk1"/>
              </a:buClr>
              <a:buSzPts val="2000"/>
              <a:buFont typeface="Times New Roman"/>
              <a:buChar char="–"/>
              <a:defRPr sz="2000"/>
            </a:lvl2pPr>
            <a:lvl3pPr marL="1371600" lvl="2" indent="-342900" algn="l">
              <a:spcBef>
                <a:spcPts val="360"/>
              </a:spcBef>
              <a:spcAft>
                <a:spcPts val="0"/>
              </a:spcAft>
              <a:buClr>
                <a:schemeClr val="dk1"/>
              </a:buClr>
              <a:buSzPts val="1800"/>
              <a:buFont typeface="Times New Roman"/>
              <a:buChar char="•"/>
              <a:defRPr sz="1800"/>
            </a:lvl3pPr>
            <a:lvl4pPr marL="1828800" lvl="3" indent="-330200" algn="l">
              <a:spcBef>
                <a:spcPts val="320"/>
              </a:spcBef>
              <a:spcAft>
                <a:spcPts val="0"/>
              </a:spcAft>
              <a:buClr>
                <a:schemeClr val="dk1"/>
              </a:buClr>
              <a:buSzPts val="1600"/>
              <a:buFont typeface="Times New Roman"/>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2" name="Google Shape;42;p6"/>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214438" y="2239963"/>
            <a:ext cx="13773150" cy="4202112"/>
          </a:xfrm>
          <a:prstGeom prst="rect">
            <a:avLst/>
          </a:prstGeom>
          <a:noFill/>
          <a:ln>
            <a:noFill/>
          </a:ln>
        </p:spPr>
        <p:txBody>
          <a:bodyPr spcFirstLastPara="1" wrap="square" lIns="222350" tIns="111175" rIns="222350" bIns="1111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09625" y="1003300"/>
            <a:ext cx="5330825" cy="4270375"/>
          </a:xfrm>
          <a:prstGeom prst="rect">
            <a:avLst/>
          </a:prstGeom>
          <a:noFill/>
          <a:ln>
            <a:noFill/>
          </a:ln>
        </p:spPr>
        <p:txBody>
          <a:bodyPr spcFirstLastPara="1" wrap="square" lIns="222350" tIns="111175" rIns="222350" bIns="11117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6334125" y="1003300"/>
            <a:ext cx="9058275" cy="21510625"/>
          </a:xfrm>
          <a:prstGeom prst="rect">
            <a:avLst/>
          </a:prstGeom>
          <a:noFill/>
          <a:ln>
            <a:noFill/>
          </a:ln>
        </p:spPr>
        <p:txBody>
          <a:bodyPr spcFirstLastPara="1" wrap="square" lIns="222350" tIns="111175" rIns="222350" bIns="111175" anchor="t" anchorCtr="0">
            <a:noAutofit/>
          </a:bodyPr>
          <a:lstStyle>
            <a:lvl1pPr marL="457200" lvl="0" indent="-431800" algn="l">
              <a:spcBef>
                <a:spcPts val="640"/>
              </a:spcBef>
              <a:spcAft>
                <a:spcPts val="0"/>
              </a:spcAft>
              <a:buClr>
                <a:schemeClr val="dk1"/>
              </a:buClr>
              <a:buSzPts val="3200"/>
              <a:buFont typeface="Times New Roman"/>
              <a:buChar char="•"/>
              <a:defRPr sz="3200"/>
            </a:lvl1pPr>
            <a:lvl2pPr marL="914400" lvl="1" indent="-406400" algn="l">
              <a:spcBef>
                <a:spcPts val="560"/>
              </a:spcBef>
              <a:spcAft>
                <a:spcPts val="0"/>
              </a:spcAft>
              <a:buClr>
                <a:schemeClr val="dk1"/>
              </a:buClr>
              <a:buSzPts val="2800"/>
              <a:buFont typeface="Times New Roman"/>
              <a:buChar char="–"/>
              <a:defRPr sz="2800"/>
            </a:lvl2pPr>
            <a:lvl3pPr marL="1371600" lvl="2" indent="-381000" algn="l">
              <a:spcBef>
                <a:spcPts val="480"/>
              </a:spcBef>
              <a:spcAft>
                <a:spcPts val="0"/>
              </a:spcAft>
              <a:buClr>
                <a:schemeClr val="dk1"/>
              </a:buClr>
              <a:buSzPts val="2400"/>
              <a:buFont typeface="Times New Roman"/>
              <a:buChar char="•"/>
              <a:defRPr sz="2400"/>
            </a:lvl3pPr>
            <a:lvl4pPr marL="1828800" lvl="3" indent="-355600" algn="l">
              <a:spcBef>
                <a:spcPts val="400"/>
              </a:spcBef>
              <a:spcAft>
                <a:spcPts val="0"/>
              </a:spcAft>
              <a:buClr>
                <a:schemeClr val="dk1"/>
              </a:buClr>
              <a:buSzPts val="2000"/>
              <a:buFont typeface="Times New Roman"/>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57" name="Google Shape;57;p9"/>
          <p:cNvSpPr txBox="1">
            <a:spLocks noGrp="1"/>
          </p:cNvSpPr>
          <p:nvPr>
            <p:ph type="body" idx="2"/>
          </p:nvPr>
        </p:nvSpPr>
        <p:spPr>
          <a:xfrm>
            <a:off x="809625" y="5273675"/>
            <a:ext cx="5330825" cy="17240250"/>
          </a:xfrm>
          <a:prstGeom prst="rect">
            <a:avLst/>
          </a:prstGeom>
          <a:noFill/>
          <a:ln>
            <a:noFill/>
          </a:ln>
        </p:spPr>
        <p:txBody>
          <a:bodyPr spcFirstLastPara="1" wrap="square" lIns="222350" tIns="111175" rIns="222350" bIns="111175"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58" name="Google Shape;58;p9"/>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175000" y="17641888"/>
            <a:ext cx="9721850" cy="2082800"/>
          </a:xfrm>
          <a:prstGeom prst="rect">
            <a:avLst/>
          </a:prstGeom>
          <a:noFill/>
          <a:ln>
            <a:noFill/>
          </a:ln>
        </p:spPr>
        <p:txBody>
          <a:bodyPr spcFirstLastPara="1" wrap="square" lIns="222350" tIns="111175" rIns="222350" bIns="11117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10"/>
          <p:cNvSpPr>
            <a:spLocks noGrp="1"/>
          </p:cNvSpPr>
          <p:nvPr>
            <p:ph type="pic" idx="2"/>
          </p:nvPr>
        </p:nvSpPr>
        <p:spPr>
          <a:xfrm>
            <a:off x="3175000" y="2252663"/>
            <a:ext cx="9721850" cy="15120937"/>
          </a:xfrm>
          <a:prstGeom prst="rect">
            <a:avLst/>
          </a:prstGeom>
          <a:noFill/>
          <a:ln>
            <a:noFill/>
          </a:ln>
        </p:spPr>
      </p:sp>
      <p:sp>
        <p:nvSpPr>
          <p:cNvPr id="64" name="Google Shape;64;p10"/>
          <p:cNvSpPr txBox="1">
            <a:spLocks noGrp="1"/>
          </p:cNvSpPr>
          <p:nvPr>
            <p:ph type="body" idx="1"/>
          </p:nvPr>
        </p:nvSpPr>
        <p:spPr>
          <a:xfrm>
            <a:off x="3175000" y="19724688"/>
            <a:ext cx="9721850" cy="2957512"/>
          </a:xfrm>
          <a:prstGeom prst="rect">
            <a:avLst/>
          </a:prstGeom>
          <a:noFill/>
          <a:ln>
            <a:noFill/>
          </a:ln>
        </p:spPr>
        <p:txBody>
          <a:bodyPr spcFirstLastPara="1" wrap="square" lIns="222350" tIns="111175" rIns="222350" bIns="111175" anchor="t" anchorCtr="0">
            <a:noAutofit/>
          </a:bodyPr>
          <a:lstStyle>
            <a:lvl1pPr marL="457200" lvl="0" indent="-228600" algn="l">
              <a:spcBef>
                <a:spcPts val="280"/>
              </a:spcBef>
              <a:spcAft>
                <a:spcPts val="0"/>
              </a:spcAft>
              <a:buClr>
                <a:schemeClr val="dk1"/>
              </a:buClr>
              <a:buSzPts val="1400"/>
              <a:buFont typeface="Times New Roman"/>
              <a:buNone/>
              <a:defRPr sz="1400"/>
            </a:lvl1pPr>
            <a:lvl2pPr marL="914400" lvl="1" indent="-228600" algn="l">
              <a:spcBef>
                <a:spcPts val="240"/>
              </a:spcBef>
              <a:spcAft>
                <a:spcPts val="0"/>
              </a:spcAft>
              <a:buClr>
                <a:schemeClr val="dk1"/>
              </a:buClr>
              <a:buSzPts val="1200"/>
              <a:buFont typeface="Times New Roman"/>
              <a:buNone/>
              <a:defRPr sz="1200"/>
            </a:lvl2pPr>
            <a:lvl3pPr marL="1371600" lvl="2" indent="-228600" algn="l">
              <a:spcBef>
                <a:spcPts val="200"/>
              </a:spcBef>
              <a:spcAft>
                <a:spcPts val="0"/>
              </a:spcAft>
              <a:buClr>
                <a:schemeClr val="dk1"/>
              </a:buClr>
              <a:buSzPts val="1000"/>
              <a:buFont typeface="Times New Roman"/>
              <a:buNone/>
              <a:defRPr sz="1000"/>
            </a:lvl3pPr>
            <a:lvl4pPr marL="1828800" lvl="3" indent="-228600" algn="l">
              <a:spcBef>
                <a:spcPts val="180"/>
              </a:spcBef>
              <a:spcAft>
                <a:spcPts val="0"/>
              </a:spcAft>
              <a:buClr>
                <a:schemeClr val="dk1"/>
              </a:buClr>
              <a:buSzPts val="900"/>
              <a:buFont typeface="Times New Roman"/>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
        <p:nvSpPr>
          <p:cNvPr id="65" name="Google Shape;65;p10"/>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CEB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4438" y="2239963"/>
            <a:ext cx="13773150" cy="4202112"/>
          </a:xfrm>
          <a:prstGeom prst="rect">
            <a:avLst/>
          </a:prstGeom>
          <a:noFill/>
          <a:ln>
            <a:noFill/>
          </a:ln>
        </p:spPr>
        <p:txBody>
          <a:bodyPr spcFirstLastPara="1" wrap="square" lIns="222350" tIns="111175" rIns="222350" bIns="111175" anchor="ctr" anchorCtr="0">
            <a:noAutofit/>
          </a:bodyPr>
          <a:lstStyle>
            <a:lvl1pPr marR="0" lvl="0"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0700" b="0" i="0" u="none" strike="noStrike" cap="none">
                <a:solidFill>
                  <a:schemeClr val="dk2"/>
                </a:solidFill>
                <a:latin typeface="Times New Roman"/>
                <a:ea typeface="Times New Roman"/>
                <a:cs typeface="Times New Roman"/>
                <a:sym typeface="Times New Roman"/>
              </a:defRPr>
            </a:lvl9pPr>
          </a:lstStyle>
          <a:p>
            <a:endParaRPr/>
          </a:p>
        </p:txBody>
      </p:sp>
      <p:sp>
        <p:nvSpPr>
          <p:cNvPr id="7" name="Google Shape;7;p1"/>
          <p:cNvSpPr txBox="1">
            <a:spLocks noGrp="1"/>
          </p:cNvSpPr>
          <p:nvPr>
            <p:ph type="body" idx="1"/>
          </p:nvPr>
        </p:nvSpPr>
        <p:spPr>
          <a:xfrm>
            <a:off x="1214438" y="7278688"/>
            <a:ext cx="13773150" cy="15124112"/>
          </a:xfrm>
          <a:prstGeom prst="rect">
            <a:avLst/>
          </a:prstGeom>
          <a:noFill/>
          <a:ln>
            <a:noFill/>
          </a:ln>
        </p:spPr>
        <p:txBody>
          <a:bodyPr spcFirstLastPara="1" wrap="square" lIns="222350" tIns="111175" rIns="222350" bIns="111175" anchor="t" anchorCtr="0">
            <a:noAutofit/>
          </a:bodyPr>
          <a:lstStyle>
            <a:lvl1pPr marL="457200" marR="0" lvl="0" indent="-723900" algn="l" rtl="0">
              <a:spcBef>
                <a:spcPts val="1560"/>
              </a:spcBef>
              <a:spcAft>
                <a:spcPts val="0"/>
              </a:spcAft>
              <a:buClr>
                <a:schemeClr val="dk1"/>
              </a:buClr>
              <a:buSzPts val="7800"/>
              <a:buFont typeface="Times New Roman"/>
              <a:buChar char="•"/>
              <a:defRPr sz="7800" b="0" i="0" u="none" strike="noStrike" cap="none">
                <a:solidFill>
                  <a:schemeClr val="dk1"/>
                </a:solidFill>
                <a:latin typeface="Times New Roman"/>
                <a:ea typeface="Times New Roman"/>
                <a:cs typeface="Times New Roman"/>
                <a:sym typeface="Times New Roman"/>
              </a:defRPr>
            </a:lvl1pPr>
            <a:lvl2pPr marL="914400" marR="0" lvl="1" indent="-660400" algn="l" rtl="0">
              <a:spcBef>
                <a:spcPts val="1360"/>
              </a:spcBef>
              <a:spcAft>
                <a:spcPts val="0"/>
              </a:spcAft>
              <a:buClr>
                <a:schemeClr val="dk1"/>
              </a:buClr>
              <a:buSzPts val="6800"/>
              <a:buFont typeface="Times New Roman"/>
              <a:buChar char="–"/>
              <a:defRPr sz="6800" b="0" i="0" u="none" strike="noStrike" cap="none">
                <a:solidFill>
                  <a:schemeClr val="dk1"/>
                </a:solidFill>
                <a:latin typeface="Times New Roman"/>
                <a:ea typeface="Times New Roman"/>
                <a:cs typeface="Times New Roman"/>
                <a:sym typeface="Times New Roman"/>
              </a:defRPr>
            </a:lvl2pPr>
            <a:lvl3pPr marL="1371600" marR="0" lvl="2" indent="-603250" algn="l" rtl="0">
              <a:spcBef>
                <a:spcPts val="1180"/>
              </a:spcBef>
              <a:spcAft>
                <a:spcPts val="0"/>
              </a:spcAft>
              <a:buClr>
                <a:schemeClr val="dk1"/>
              </a:buClr>
              <a:buSzPts val="5900"/>
              <a:buFont typeface="Times New Roman"/>
              <a:buChar char="•"/>
              <a:defRPr sz="5900" b="0" i="0" u="none" strike="noStrike" cap="none">
                <a:solidFill>
                  <a:schemeClr val="dk1"/>
                </a:solidFill>
                <a:latin typeface="Times New Roman"/>
                <a:ea typeface="Times New Roman"/>
                <a:cs typeface="Times New Roman"/>
                <a:sym typeface="Times New Roman"/>
              </a:defRPr>
            </a:lvl3pPr>
            <a:lvl4pPr marL="1828800" marR="0" lvl="3" indent="-539750" algn="l" rtl="0">
              <a:spcBef>
                <a:spcPts val="980"/>
              </a:spcBef>
              <a:spcAft>
                <a:spcPts val="0"/>
              </a:spcAft>
              <a:buClr>
                <a:schemeClr val="dk1"/>
              </a:buClr>
              <a:buSzPts val="4900"/>
              <a:buFont typeface="Times New Roman"/>
              <a:buChar char="–"/>
              <a:defRPr sz="4900" b="0" i="0" u="none" strike="noStrike" cap="none">
                <a:solidFill>
                  <a:schemeClr val="dk1"/>
                </a:solidFill>
                <a:latin typeface="Times New Roman"/>
                <a:ea typeface="Times New Roman"/>
                <a:cs typeface="Times New Roman"/>
                <a:sym typeface="Times New Roman"/>
              </a:defRPr>
            </a:lvl4pPr>
            <a:lvl5pPr marL="2286000" marR="0" lvl="4" indent="-539750" algn="l" rtl="0">
              <a:spcBef>
                <a:spcPts val="980"/>
              </a:spcBef>
              <a:spcAft>
                <a:spcPts val="0"/>
              </a:spcAft>
              <a:buClr>
                <a:schemeClr val="dk1"/>
              </a:buClr>
              <a:buSzPts val="4900"/>
              <a:buFont typeface="Times New Roman"/>
              <a:buChar char="»"/>
              <a:defRPr sz="4900" b="0" i="0" u="none" strike="noStrike" cap="none">
                <a:solidFill>
                  <a:schemeClr val="dk1"/>
                </a:solidFill>
                <a:latin typeface="Times New Roman"/>
                <a:ea typeface="Times New Roman"/>
                <a:cs typeface="Times New Roman"/>
                <a:sym typeface="Times New Roman"/>
              </a:defRPr>
            </a:lvl5pPr>
            <a:lvl6pPr marL="2743200" marR="0" lvl="5" indent="-539750" algn="l" rtl="0">
              <a:spcBef>
                <a:spcPts val="980"/>
              </a:spcBef>
              <a:spcAft>
                <a:spcPts val="0"/>
              </a:spcAft>
              <a:buClr>
                <a:schemeClr val="dk1"/>
              </a:buClr>
              <a:buSzPts val="4900"/>
              <a:buFont typeface="Times New Roman"/>
              <a:buChar char="»"/>
              <a:defRPr sz="4900" b="0" i="0" u="none" strike="noStrike" cap="none">
                <a:solidFill>
                  <a:schemeClr val="dk1"/>
                </a:solidFill>
                <a:latin typeface="Times New Roman"/>
                <a:ea typeface="Times New Roman"/>
                <a:cs typeface="Times New Roman"/>
                <a:sym typeface="Times New Roman"/>
              </a:defRPr>
            </a:lvl6pPr>
            <a:lvl7pPr marL="3200400" marR="0" lvl="6" indent="-539750" algn="l" rtl="0">
              <a:spcBef>
                <a:spcPts val="980"/>
              </a:spcBef>
              <a:spcAft>
                <a:spcPts val="0"/>
              </a:spcAft>
              <a:buClr>
                <a:schemeClr val="dk1"/>
              </a:buClr>
              <a:buSzPts val="4900"/>
              <a:buFont typeface="Times New Roman"/>
              <a:buChar char="»"/>
              <a:defRPr sz="4900" b="0" i="0" u="none" strike="noStrike" cap="none">
                <a:solidFill>
                  <a:schemeClr val="dk1"/>
                </a:solidFill>
                <a:latin typeface="Times New Roman"/>
                <a:ea typeface="Times New Roman"/>
                <a:cs typeface="Times New Roman"/>
                <a:sym typeface="Times New Roman"/>
              </a:defRPr>
            </a:lvl7pPr>
            <a:lvl8pPr marL="3657600" marR="0" lvl="7" indent="-539750" algn="l" rtl="0">
              <a:spcBef>
                <a:spcPts val="980"/>
              </a:spcBef>
              <a:spcAft>
                <a:spcPts val="0"/>
              </a:spcAft>
              <a:buClr>
                <a:schemeClr val="dk1"/>
              </a:buClr>
              <a:buSzPts val="4900"/>
              <a:buFont typeface="Times New Roman"/>
              <a:buChar char="»"/>
              <a:defRPr sz="4900" b="0" i="0" u="none" strike="noStrike" cap="none">
                <a:solidFill>
                  <a:schemeClr val="dk1"/>
                </a:solidFill>
                <a:latin typeface="Times New Roman"/>
                <a:ea typeface="Times New Roman"/>
                <a:cs typeface="Times New Roman"/>
                <a:sym typeface="Times New Roman"/>
              </a:defRPr>
            </a:lvl8pPr>
            <a:lvl9pPr marL="4114800" marR="0" lvl="8" indent="-539750" algn="l" rtl="0">
              <a:spcBef>
                <a:spcPts val="980"/>
              </a:spcBef>
              <a:spcAft>
                <a:spcPts val="0"/>
              </a:spcAft>
              <a:buClr>
                <a:schemeClr val="dk1"/>
              </a:buClr>
              <a:buSzPts val="4900"/>
              <a:buFont typeface="Times New Roman"/>
              <a:buChar char="»"/>
              <a:defRPr sz="49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dt" idx="10"/>
          </p:nvPr>
        </p:nvSpPr>
        <p:spPr>
          <a:xfrm>
            <a:off x="1214438" y="22963188"/>
            <a:ext cx="3376612" cy="1679575"/>
          </a:xfrm>
          <a:prstGeom prst="rect">
            <a:avLst/>
          </a:prstGeom>
          <a:noFill/>
          <a:ln>
            <a:noFill/>
          </a:ln>
        </p:spPr>
        <p:txBody>
          <a:bodyPr spcFirstLastPara="1" wrap="square" lIns="222350" tIns="111175" rIns="222350" bIns="111175" anchor="t" anchorCtr="0">
            <a:noAutofit/>
          </a:bodyPr>
          <a:lstStyle>
            <a:lvl1pPr marR="0" lvl="0" algn="l" rtl="0">
              <a:spcBef>
                <a:spcPts val="0"/>
              </a:spcBef>
              <a:spcAft>
                <a:spcPts val="0"/>
              </a:spcAft>
              <a:buSzPts val="1400"/>
              <a:buNone/>
              <a:defRPr sz="3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1"/>
          <p:cNvSpPr txBox="1">
            <a:spLocks noGrp="1"/>
          </p:cNvSpPr>
          <p:nvPr>
            <p:ph type="ftr" idx="11"/>
          </p:nvPr>
        </p:nvSpPr>
        <p:spPr>
          <a:xfrm>
            <a:off x="5535613" y="22963188"/>
            <a:ext cx="5130800" cy="1679575"/>
          </a:xfrm>
          <a:prstGeom prst="rect">
            <a:avLst/>
          </a:prstGeom>
          <a:noFill/>
          <a:ln>
            <a:noFill/>
          </a:ln>
        </p:spPr>
        <p:txBody>
          <a:bodyPr spcFirstLastPara="1" wrap="square" lIns="222350" tIns="111175" rIns="222350" bIns="111175" anchor="t" anchorCtr="0">
            <a:noAutofit/>
          </a:bodyPr>
          <a:lstStyle>
            <a:lvl1pPr marR="0" lvl="0" algn="ctr" rtl="0">
              <a:spcBef>
                <a:spcPts val="0"/>
              </a:spcBef>
              <a:spcAft>
                <a:spcPts val="0"/>
              </a:spcAft>
              <a:buSzPts val="1400"/>
              <a:buNone/>
              <a:defRPr sz="3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75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1"/>
          <p:cNvSpPr txBox="1">
            <a:spLocks noGrp="1"/>
          </p:cNvSpPr>
          <p:nvPr>
            <p:ph type="sldNum" idx="12"/>
          </p:nvPr>
        </p:nvSpPr>
        <p:spPr>
          <a:xfrm>
            <a:off x="11610975" y="22963188"/>
            <a:ext cx="3376613" cy="1679575"/>
          </a:xfrm>
          <a:prstGeom prst="rect">
            <a:avLst/>
          </a:prstGeom>
          <a:noFill/>
          <a:ln>
            <a:noFill/>
          </a:ln>
        </p:spPr>
        <p:txBody>
          <a:bodyPr spcFirstLastPara="1" wrap="square" lIns="222350" tIns="111175" rIns="222350" bIns="111175" anchor="t" anchorCtr="0">
            <a:noAutofit/>
          </a:bodyPr>
          <a:lstStyle>
            <a:lvl1pPr marL="0" marR="0" lvl="0"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3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eenivasan.2021@vitstudent.ac.in"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mailto:manas.sinha2021@vitstudent.ac.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8E2"/>
        </a:solid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941521" y="159490"/>
            <a:ext cx="12741275" cy="896937"/>
          </a:xfrm>
          <a:prstGeom prst="rect">
            <a:avLst/>
          </a:prstGeom>
          <a:noFill/>
          <a:ln>
            <a:noFill/>
          </a:ln>
        </p:spPr>
        <p:txBody>
          <a:bodyPr spcFirstLastPara="1" wrap="square" lIns="222350" tIns="111175" rIns="222350" bIns="111175" anchor="ctr" anchorCtr="0">
            <a:noAutofit/>
          </a:bodyPr>
          <a:lstStyle/>
          <a:p>
            <a:pPr marL="0" lvl="0" indent="0" algn="ctr" rtl="0">
              <a:spcBef>
                <a:spcPts val="0"/>
              </a:spcBef>
              <a:spcAft>
                <a:spcPts val="0"/>
              </a:spcAft>
              <a:buNone/>
            </a:pPr>
            <a:r>
              <a:rPr lang="en-IN" sz="3000" b="1" dirty="0">
                <a:solidFill>
                  <a:srgbClr val="3D85C6"/>
                </a:solidFill>
              </a:rPr>
              <a:t>Smart Cart: Revolutionizing Retail with AI, ML and Automation</a:t>
            </a:r>
            <a:endParaRPr sz="3000" b="1" dirty="0">
              <a:solidFill>
                <a:srgbClr val="3D85C6"/>
              </a:solidFill>
            </a:endParaRPr>
          </a:p>
        </p:txBody>
      </p:sp>
      <p:sp>
        <p:nvSpPr>
          <p:cNvPr id="85" name="Google Shape;85;p13"/>
          <p:cNvSpPr/>
          <p:nvPr/>
        </p:nvSpPr>
        <p:spPr>
          <a:xfrm>
            <a:off x="1486889" y="1308619"/>
            <a:ext cx="12183677" cy="576989"/>
          </a:xfrm>
          <a:prstGeom prst="rect">
            <a:avLst/>
          </a:prstGeom>
          <a:noFill/>
          <a:ln>
            <a:noFill/>
          </a:ln>
        </p:spPr>
        <p:txBody>
          <a:bodyPr spcFirstLastPara="1" wrap="square" lIns="222350" tIns="111175" rIns="222350" bIns="111175" anchor="ctr" anchorCtr="0">
            <a:noAutofit/>
          </a:bodyPr>
          <a:lstStyle/>
          <a:p>
            <a:pPr marL="0" marR="0" lvl="0" indent="0" algn="ctr" rtl="0">
              <a:spcBef>
                <a:spcPts val="0"/>
              </a:spcBef>
              <a:spcAft>
                <a:spcPts val="0"/>
              </a:spcAft>
              <a:buClr>
                <a:srgbClr val="669900"/>
              </a:buClr>
              <a:buSzPts val="2400"/>
              <a:buFont typeface="Times New Roman"/>
              <a:buNone/>
            </a:pPr>
            <a:r>
              <a:rPr lang="en-IN" sz="2400" b="1" dirty="0">
                <a:solidFill>
                  <a:srgbClr val="669900"/>
                </a:solidFill>
                <a:latin typeface="Times New Roman"/>
                <a:ea typeface="Times New Roman"/>
                <a:cs typeface="Times New Roman"/>
                <a:sym typeface="Times New Roman"/>
              </a:rPr>
              <a:t>Sreenivasan S</a:t>
            </a:r>
            <a:r>
              <a:rPr lang="en-IN" sz="2400" b="1" i="0" u="none" strike="noStrike" cap="none" dirty="0">
                <a:solidFill>
                  <a:srgbClr val="669900"/>
                </a:solidFill>
                <a:latin typeface="Times New Roman"/>
                <a:ea typeface="Times New Roman"/>
                <a:cs typeface="Times New Roman"/>
                <a:sym typeface="Times New Roman"/>
              </a:rPr>
              <a:t>, </a:t>
            </a:r>
            <a:r>
              <a:rPr lang="en-IN" sz="2400" b="1" dirty="0">
                <a:solidFill>
                  <a:srgbClr val="669900"/>
                </a:solidFill>
                <a:latin typeface="Times New Roman"/>
                <a:ea typeface="Times New Roman"/>
                <a:cs typeface="Times New Roman"/>
                <a:sym typeface="Times New Roman"/>
              </a:rPr>
              <a:t>Manas Sinha, Amrit Rout</a:t>
            </a:r>
          </a:p>
          <a:p>
            <a:pPr marL="0" marR="0" lvl="0" indent="0" algn="ctr" rtl="0">
              <a:spcBef>
                <a:spcPts val="0"/>
              </a:spcBef>
              <a:spcAft>
                <a:spcPts val="0"/>
              </a:spcAft>
              <a:buClr>
                <a:srgbClr val="669900"/>
              </a:buClr>
              <a:buSzPts val="2400"/>
              <a:buFont typeface="Times New Roman"/>
              <a:buNone/>
            </a:pPr>
            <a:r>
              <a:rPr lang="en-IN" sz="2000" b="1" dirty="0" err="1">
                <a:solidFill>
                  <a:srgbClr val="669900"/>
                </a:solidFill>
                <a:latin typeface="Times New Roman"/>
                <a:cs typeface="Times New Roman"/>
                <a:sym typeface="Times New Roman"/>
              </a:rPr>
              <a:t>Dr.</a:t>
            </a:r>
            <a:r>
              <a:rPr lang="en-IN" sz="2000" b="1" dirty="0">
                <a:solidFill>
                  <a:srgbClr val="669900"/>
                </a:solidFill>
                <a:latin typeface="Times New Roman"/>
                <a:cs typeface="Times New Roman"/>
                <a:sym typeface="Times New Roman"/>
              </a:rPr>
              <a:t> Sujatha R </a:t>
            </a:r>
            <a:r>
              <a:rPr lang="en-US" sz="2000" b="1" dirty="0">
                <a:solidFill>
                  <a:srgbClr val="669900"/>
                </a:solidFill>
                <a:latin typeface="Times New Roman"/>
                <a:cs typeface="Times New Roman"/>
                <a:sym typeface="Times New Roman"/>
              </a:rPr>
              <a:t>Associate Professor Senior</a:t>
            </a:r>
          </a:p>
          <a:p>
            <a:pPr marL="0" marR="0" lvl="0" indent="0" algn="ctr" rtl="0">
              <a:spcBef>
                <a:spcPts val="0"/>
              </a:spcBef>
              <a:spcAft>
                <a:spcPts val="0"/>
              </a:spcAft>
              <a:buClr>
                <a:srgbClr val="669900"/>
              </a:buClr>
              <a:buSzPts val="2400"/>
              <a:buFont typeface="Times New Roman"/>
              <a:buNone/>
            </a:pPr>
            <a:endParaRPr lang="en-IN" dirty="0"/>
          </a:p>
          <a:p>
            <a:pPr marL="0" marR="0" lvl="0" indent="0" algn="ctr" rtl="0">
              <a:spcBef>
                <a:spcPts val="0"/>
              </a:spcBef>
              <a:spcAft>
                <a:spcPts val="0"/>
              </a:spcAft>
              <a:buClr>
                <a:srgbClr val="669900"/>
              </a:buClr>
              <a:buSzPts val="2000"/>
              <a:buFont typeface="Times New Roman"/>
              <a:buNone/>
            </a:pPr>
            <a:r>
              <a:rPr lang="en-IN" sz="2000" i="0" u="none" strike="noStrike" cap="none" dirty="0">
                <a:solidFill>
                  <a:srgbClr val="669900"/>
                </a:solidFill>
                <a:latin typeface="Times New Roman"/>
                <a:ea typeface="Times New Roman"/>
                <a:cs typeface="Times New Roman"/>
                <a:sym typeface="Times New Roman"/>
              </a:rPr>
              <a:t>School of Electronics Engineering, Vellore Institute of Technology</a:t>
            </a:r>
            <a:endParaRPr sz="2000" i="0" u="none" strike="noStrike" cap="none" dirty="0">
              <a:solidFill>
                <a:srgbClr val="669900"/>
              </a:solidFill>
              <a:latin typeface="Times New Roman"/>
              <a:ea typeface="Times New Roman"/>
              <a:cs typeface="Times New Roman"/>
              <a:sym typeface="Times New Roman"/>
            </a:endParaRPr>
          </a:p>
        </p:txBody>
      </p:sp>
      <p:sp>
        <p:nvSpPr>
          <p:cNvPr id="86" name="Google Shape;86;p13"/>
          <p:cNvSpPr txBox="1"/>
          <p:nvPr/>
        </p:nvSpPr>
        <p:spPr>
          <a:xfrm>
            <a:off x="338056" y="24163125"/>
            <a:ext cx="15736733" cy="785163"/>
          </a:xfrm>
          <a:prstGeom prst="rect">
            <a:avLst/>
          </a:prstGeom>
          <a:noFill/>
          <a:ln>
            <a:noFill/>
          </a:ln>
        </p:spPr>
        <p:txBody>
          <a:bodyPr spcFirstLastPara="1" wrap="square" lIns="46050" tIns="23025" rIns="46050" bIns="23025" anchor="t" anchorCtr="0">
            <a:spAutoFit/>
          </a:bodyPr>
          <a:lstStyle/>
          <a:p>
            <a:pPr marL="0" marR="0" lvl="0" indent="0" algn="ctr" rtl="0">
              <a:spcBef>
                <a:spcPts val="0"/>
              </a:spcBef>
              <a:spcAft>
                <a:spcPts val="0"/>
              </a:spcAft>
              <a:buNone/>
            </a:pPr>
            <a:r>
              <a:rPr lang="en-IN" sz="1600" b="1" i="0" u="sng" strike="noStrike" cap="none" dirty="0">
                <a:solidFill>
                  <a:schemeClr val="accent6"/>
                </a:solidFill>
                <a:latin typeface="Times New Roman"/>
                <a:ea typeface="Times New Roman"/>
                <a:cs typeface="Times New Roman"/>
                <a:sym typeface="Times New Roman"/>
              </a:rPr>
              <a:t>Authors email: </a:t>
            </a:r>
          </a:p>
          <a:p>
            <a:pPr marL="0" marR="0" lvl="0" indent="0" algn="ctr" rtl="0">
              <a:spcBef>
                <a:spcPts val="0"/>
              </a:spcBef>
              <a:spcAft>
                <a:spcPts val="0"/>
              </a:spcAft>
              <a:buNone/>
            </a:pPr>
            <a:endParaRPr lang="en-IN" sz="1600" b="1" u="sng" dirty="0">
              <a:solidFill>
                <a:schemeClr val="accent6"/>
              </a:solidFill>
              <a:latin typeface="Times New Roman"/>
              <a:ea typeface="Times New Roman"/>
              <a:cs typeface="Times New Roman"/>
              <a:sym typeface="Times New Roman"/>
            </a:endParaRPr>
          </a:p>
          <a:p>
            <a:pPr marL="0" marR="0" lvl="0" indent="0" algn="ctr" rtl="0">
              <a:spcBef>
                <a:spcPts val="0"/>
              </a:spcBef>
              <a:spcAft>
                <a:spcPts val="0"/>
              </a:spcAft>
              <a:buNone/>
            </a:pPr>
            <a:r>
              <a:rPr lang="en-IN" sz="1600" b="1" u="sng" dirty="0">
                <a:solidFill>
                  <a:schemeClr val="accent6"/>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sreenivasan.2021@vitstudent.ac.in</a:t>
            </a:r>
            <a:r>
              <a:rPr lang="en-IN" sz="1600" b="1" dirty="0">
                <a:solidFill>
                  <a:schemeClr val="accent6"/>
                </a:solidFill>
                <a:latin typeface="Times New Roman"/>
                <a:ea typeface="Times New Roman"/>
                <a:cs typeface="Times New Roman"/>
                <a:sym typeface="Times New Roman"/>
              </a:rPr>
              <a:t>                                       </a:t>
            </a:r>
            <a:r>
              <a:rPr lang="en-IN" sz="1600" b="1" u="sng" dirty="0">
                <a:solidFill>
                  <a:schemeClr val="accent6"/>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manas.sinha2021@vitstudent.ac.in</a:t>
            </a:r>
            <a:r>
              <a:rPr lang="en-IN" sz="1600" b="1" dirty="0">
                <a:solidFill>
                  <a:schemeClr val="accent6"/>
                </a:solidFill>
                <a:latin typeface="Times New Roman"/>
                <a:ea typeface="Times New Roman"/>
                <a:cs typeface="Times New Roman"/>
                <a:sym typeface="Times New Roman"/>
              </a:rPr>
              <a:t>                                 </a:t>
            </a:r>
            <a:r>
              <a:rPr lang="en-IN" sz="1600" b="1" u="sng" dirty="0">
                <a:solidFill>
                  <a:schemeClr val="accent6"/>
                </a:solidFill>
                <a:latin typeface="Times New Roman"/>
                <a:ea typeface="Times New Roman"/>
                <a:cs typeface="Times New Roman"/>
                <a:sym typeface="Times New Roman"/>
              </a:rPr>
              <a:t>amrit.rout2021@vitstudent.ac.in</a:t>
            </a:r>
            <a:endParaRPr sz="1600" b="1" u="sng" dirty="0">
              <a:solidFill>
                <a:schemeClr val="accent6"/>
              </a:solidFill>
              <a:latin typeface="Times New Roman"/>
              <a:ea typeface="Times New Roman"/>
              <a:cs typeface="Times New Roman"/>
              <a:sym typeface="Times New Roman"/>
            </a:endParaRPr>
          </a:p>
        </p:txBody>
      </p:sp>
      <p:sp>
        <p:nvSpPr>
          <p:cNvPr id="87" name="Google Shape;87;p13"/>
          <p:cNvSpPr txBox="1"/>
          <p:nvPr/>
        </p:nvSpPr>
        <p:spPr>
          <a:xfrm>
            <a:off x="8269288" y="2201863"/>
            <a:ext cx="7416900" cy="30930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200" b="1" i="0" u="none" strike="noStrike" cap="none">
                <a:solidFill>
                  <a:srgbClr val="0070C0"/>
                </a:solidFill>
                <a:latin typeface="Times New Roman"/>
                <a:ea typeface="Times New Roman"/>
                <a:cs typeface="Times New Roman"/>
                <a:sym typeface="Times New Roman"/>
              </a:rPr>
              <a:t>IV. Implementation</a:t>
            </a:r>
            <a:endParaRPr/>
          </a:p>
          <a:p>
            <a:pPr marL="457200" marR="0" lvl="0" indent="-336550" algn="just" rtl="0">
              <a:spcBef>
                <a:spcPts val="130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Smart Cart introduces an AI-powered autonomous checkout system for retail, enhancing safety and efficiency.</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Integrated hardware like Raspberry Pi 3 Model B, weight sensors, and a camera, along with Edge Impulse Studio software, enables instant item detection and seamless transactions.</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With a user-friendly frontend interface developed using HTML, JS, and NodeJS, AutoBill offers digital receipts, transaction tracking, and advanced analytics, reshaping the future of retail.</a:t>
            </a:r>
            <a:endParaRPr sz="1700">
              <a:solidFill>
                <a:srgbClr val="663300"/>
              </a:solidFill>
              <a:latin typeface="Times New Roman"/>
              <a:ea typeface="Times New Roman"/>
              <a:cs typeface="Times New Roman"/>
              <a:sym typeface="Times New Roman"/>
            </a:endParaRPr>
          </a:p>
          <a:p>
            <a:pPr marL="0" marR="0" lvl="0" indent="0" algn="just" rtl="0">
              <a:spcBef>
                <a:spcPts val="1300"/>
              </a:spcBef>
              <a:spcAft>
                <a:spcPts val="0"/>
              </a:spcAft>
              <a:buNone/>
            </a:pPr>
            <a:endParaRPr sz="1700">
              <a:solidFill>
                <a:srgbClr val="663300"/>
              </a:solidFill>
              <a:latin typeface="Times New Roman"/>
              <a:ea typeface="Times New Roman"/>
              <a:cs typeface="Times New Roman"/>
              <a:sym typeface="Times New Roman"/>
            </a:endParaRPr>
          </a:p>
        </p:txBody>
      </p:sp>
      <p:sp>
        <p:nvSpPr>
          <p:cNvPr id="88" name="Google Shape;88;p13"/>
          <p:cNvSpPr txBox="1"/>
          <p:nvPr/>
        </p:nvSpPr>
        <p:spPr>
          <a:xfrm>
            <a:off x="577150" y="6261752"/>
            <a:ext cx="7469100" cy="3304500"/>
          </a:xfrm>
          <a:prstGeom prst="rect">
            <a:avLst/>
          </a:prstGeom>
          <a:noFill/>
          <a:ln>
            <a:noFill/>
          </a:ln>
        </p:spPr>
        <p:txBody>
          <a:bodyPr spcFirstLastPara="1" wrap="square" lIns="65075" tIns="32525" rIns="65075" bIns="32525" anchor="t" anchorCtr="0">
            <a:spAutoFit/>
          </a:bodyPr>
          <a:lstStyle/>
          <a:p>
            <a:pPr marL="514350" marR="0" lvl="0" indent="-514350" algn="l" rtl="0">
              <a:spcBef>
                <a:spcPts val="0"/>
              </a:spcBef>
              <a:spcAft>
                <a:spcPts val="0"/>
              </a:spcAft>
              <a:buClr>
                <a:srgbClr val="0070C0"/>
              </a:buClr>
              <a:buSzPts val="2200"/>
              <a:buFont typeface="Times New Roman"/>
              <a:buAutoNum type="romanUcPeriod"/>
            </a:pPr>
            <a:r>
              <a:rPr lang="en-IN" sz="2200" b="1" i="0" u="none" strike="noStrike" cap="none" dirty="0">
                <a:solidFill>
                  <a:srgbClr val="0070C0"/>
                </a:solidFill>
                <a:latin typeface="Times New Roman"/>
                <a:ea typeface="Times New Roman"/>
                <a:cs typeface="Times New Roman"/>
                <a:sym typeface="Times New Roman"/>
              </a:rPr>
              <a:t>Introduction </a:t>
            </a:r>
            <a:endParaRPr sz="1600" dirty="0">
              <a:solidFill>
                <a:srgbClr val="7F6000"/>
              </a:solidFill>
              <a:latin typeface="Times New Roman"/>
              <a:ea typeface="Times New Roman"/>
              <a:cs typeface="Times New Roman"/>
              <a:sym typeface="Times New Roman"/>
            </a:endParaRPr>
          </a:p>
          <a:p>
            <a:pPr marL="457200" lvl="0" indent="-317500" algn="just" rtl="0">
              <a:spcBef>
                <a:spcPts val="800"/>
              </a:spcBef>
              <a:spcAft>
                <a:spcPts val="0"/>
              </a:spcAft>
              <a:buClr>
                <a:srgbClr val="7F6000"/>
              </a:buClr>
              <a:buSzPts val="1400"/>
              <a:buFont typeface="Times New Roman"/>
              <a:buAutoNum type="romanUcPeriod"/>
            </a:pPr>
            <a:r>
              <a:rPr lang="en-IN" sz="1600" dirty="0">
                <a:solidFill>
                  <a:srgbClr val="7F6000"/>
                </a:solidFill>
                <a:latin typeface="Times New Roman"/>
                <a:ea typeface="Times New Roman"/>
                <a:cs typeface="Times New Roman"/>
                <a:sym typeface="Times New Roman"/>
              </a:rPr>
              <a:t>In the dynamic retail landscape, technology is driving efficiency and customer-centric solutions. The Smart Cart system exemplifies this, revolutionizing checkout experiences for customers and retailers alike. This prototype integrates hardware and software, employing computer vision and machine learning to automate checkout. </a:t>
            </a:r>
            <a:endParaRPr sz="1600" dirty="0">
              <a:solidFill>
                <a:srgbClr val="7F6000"/>
              </a:solidFill>
              <a:latin typeface="Times New Roman"/>
              <a:ea typeface="Times New Roman"/>
              <a:cs typeface="Times New Roman"/>
              <a:sym typeface="Times New Roman"/>
            </a:endParaRPr>
          </a:p>
          <a:p>
            <a:pPr marL="457200" lvl="0" indent="-317500" algn="just" rtl="0">
              <a:spcBef>
                <a:spcPts val="800"/>
              </a:spcBef>
              <a:spcAft>
                <a:spcPts val="0"/>
              </a:spcAft>
              <a:buClr>
                <a:srgbClr val="7F6000"/>
              </a:buClr>
              <a:buSzPts val="1400"/>
              <a:buFont typeface="Times New Roman"/>
              <a:buAutoNum type="romanUcPeriod"/>
            </a:pPr>
            <a:r>
              <a:rPr lang="en-IN" sz="1600" dirty="0">
                <a:solidFill>
                  <a:srgbClr val="7F6000"/>
                </a:solidFill>
                <a:latin typeface="Times New Roman"/>
                <a:ea typeface="Times New Roman"/>
                <a:cs typeface="Times New Roman"/>
                <a:sym typeface="Times New Roman"/>
              </a:rPr>
              <a:t>By identifying items and generating digital bills, it streamlines transactions, enhancing convenience and safety through contactless payments. This advancement underscores the transformative potential of technology in optimizing retail operations and elevating customer satisfaction.</a:t>
            </a:r>
            <a:endParaRPr sz="1600" dirty="0">
              <a:solidFill>
                <a:srgbClr val="7F6000"/>
              </a:solidFill>
              <a:latin typeface="Times New Roman"/>
              <a:ea typeface="Times New Roman"/>
              <a:cs typeface="Times New Roman"/>
              <a:sym typeface="Times New Roman"/>
            </a:endParaRPr>
          </a:p>
          <a:p>
            <a:pPr marL="0" marR="0" lvl="0" indent="0" algn="just" rtl="0">
              <a:spcBef>
                <a:spcPts val="850"/>
              </a:spcBef>
              <a:spcAft>
                <a:spcPts val="0"/>
              </a:spcAft>
              <a:buNone/>
            </a:pPr>
            <a:endParaRPr sz="1600" dirty="0">
              <a:solidFill>
                <a:srgbClr val="663300"/>
              </a:solidFill>
              <a:latin typeface="Times New Roman"/>
              <a:ea typeface="Times New Roman"/>
              <a:cs typeface="Times New Roman"/>
              <a:sym typeface="Times New Roman"/>
            </a:endParaRPr>
          </a:p>
          <a:p>
            <a:pPr marL="0" marR="0" lvl="0" indent="0" algn="l" rtl="0">
              <a:spcBef>
                <a:spcPts val="0"/>
              </a:spcBef>
              <a:spcAft>
                <a:spcPts val="0"/>
              </a:spcAft>
              <a:buNone/>
            </a:pPr>
            <a:r>
              <a:rPr lang="en-IN" sz="800" b="0" i="0" u="none" strike="noStrike" cap="none" dirty="0">
                <a:solidFill>
                  <a:srgbClr val="339966"/>
                </a:solidFill>
                <a:latin typeface="Times New Roman"/>
                <a:ea typeface="Times New Roman"/>
                <a:cs typeface="Times New Roman"/>
                <a:sym typeface="Times New Roman"/>
              </a:rPr>
              <a:t> </a:t>
            </a:r>
            <a:endParaRPr dirty="0"/>
          </a:p>
        </p:txBody>
      </p:sp>
      <p:sp>
        <p:nvSpPr>
          <p:cNvPr id="89" name="Google Shape;89;p13"/>
          <p:cNvSpPr txBox="1"/>
          <p:nvPr/>
        </p:nvSpPr>
        <p:spPr>
          <a:xfrm>
            <a:off x="511850" y="2166925"/>
            <a:ext cx="7416900" cy="40215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200" b="1" i="0" u="none" strike="noStrike" cap="none" dirty="0">
                <a:solidFill>
                  <a:srgbClr val="0070C0"/>
                </a:solidFill>
                <a:latin typeface="Times New Roman"/>
                <a:ea typeface="Times New Roman"/>
                <a:cs typeface="Times New Roman"/>
                <a:sym typeface="Times New Roman"/>
              </a:rPr>
              <a:t>Abstract </a:t>
            </a:r>
            <a:endParaRPr sz="1700" b="1" i="0" u="none" strike="noStrike" cap="none" dirty="0">
              <a:solidFill>
                <a:srgbClr val="0070C0"/>
              </a:solidFill>
              <a:latin typeface="Times New Roman"/>
              <a:ea typeface="Times New Roman"/>
              <a:cs typeface="Times New Roman"/>
              <a:sym typeface="Times New Roman"/>
            </a:endParaRPr>
          </a:p>
          <a:p>
            <a:pPr marL="0" lvl="0" indent="173990" algn="just" rtl="0">
              <a:spcBef>
                <a:spcPts val="0"/>
              </a:spcBef>
              <a:spcAft>
                <a:spcPts val="0"/>
              </a:spcAft>
              <a:buSzPts val="1100"/>
              <a:buNone/>
            </a:pPr>
            <a:r>
              <a:rPr lang="en-IN" sz="1600" dirty="0">
                <a:solidFill>
                  <a:srgbClr val="7F6000"/>
                </a:solidFill>
                <a:latin typeface="Times New Roman"/>
                <a:ea typeface="Times New Roman"/>
                <a:cs typeface="Times New Roman"/>
                <a:sym typeface="Times New Roman"/>
              </a:rPr>
              <a:t>This project introduces a Smart Cart system utilizing artificial intelligence (AI) and automation to transform retail checkout processes. Introducing the Smart Cart system, a retail game-changer leveraging AI and automation for seamless checkout. By automating processes, it enhances efficiency and customer experience. This report outlines the development, implementation, and evaluation of this innovative solution. Through AI-driven automation, it streamlines retail checkout, promising improved speed and accuracy. Seamlessly integrating into existing infrastructures, its scalability ensures adaptability across diverse retail environments. Evaluation results underscore its effectiveness in transforming checkout processes, emphasizing enhanced customer satisfaction. In the evolving retail landscape, the Smart Cart system stands as a beacon of modernization and optimization.</a:t>
            </a:r>
            <a:endParaRPr sz="1600" dirty="0">
              <a:solidFill>
                <a:srgbClr val="7F6000"/>
              </a:solidFill>
              <a:latin typeface="Times New Roman"/>
              <a:ea typeface="Times New Roman"/>
              <a:cs typeface="Times New Roman"/>
              <a:sym typeface="Times New Roman"/>
            </a:endParaRPr>
          </a:p>
          <a:p>
            <a:pPr marL="0" marR="0" lvl="0" indent="0" algn="just" rtl="0">
              <a:spcBef>
                <a:spcPts val="600"/>
              </a:spcBef>
              <a:spcAft>
                <a:spcPts val="0"/>
              </a:spcAft>
              <a:buNone/>
            </a:pPr>
            <a:r>
              <a:rPr lang="en-IN" sz="2200" b="1" i="0" u="none" strike="noStrike" cap="none" dirty="0">
                <a:solidFill>
                  <a:srgbClr val="0070C0"/>
                </a:solidFill>
                <a:latin typeface="Times New Roman"/>
                <a:ea typeface="Times New Roman"/>
                <a:cs typeface="Times New Roman"/>
                <a:sym typeface="Times New Roman"/>
              </a:rPr>
              <a:t>Keywords </a:t>
            </a:r>
            <a:endParaRPr sz="1700" b="1" i="0" u="none" strike="noStrike" cap="none" dirty="0">
              <a:solidFill>
                <a:srgbClr val="0070C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sz="1600" dirty="0">
                <a:solidFill>
                  <a:srgbClr val="7F6000"/>
                </a:solidFill>
                <a:latin typeface="Times New Roman"/>
                <a:ea typeface="Times New Roman"/>
                <a:cs typeface="Times New Roman"/>
                <a:sym typeface="Times New Roman"/>
              </a:rPr>
              <a:t>Smart Cart system, artificial intelligence, automation, retail checkout process, customer experience.</a:t>
            </a:r>
            <a:endParaRPr sz="2100" b="0" i="0" u="none" strike="noStrike" cap="none" dirty="0">
              <a:solidFill>
                <a:srgbClr val="7F6000"/>
              </a:solidFill>
              <a:latin typeface="Times New Roman"/>
              <a:ea typeface="Times New Roman"/>
              <a:cs typeface="Times New Roman"/>
              <a:sym typeface="Times New Roman"/>
            </a:endParaRPr>
          </a:p>
        </p:txBody>
      </p:sp>
      <p:sp>
        <p:nvSpPr>
          <p:cNvPr id="90" name="Google Shape;90;p13"/>
          <p:cNvSpPr txBox="1"/>
          <p:nvPr/>
        </p:nvSpPr>
        <p:spPr>
          <a:xfrm>
            <a:off x="594550" y="11900738"/>
            <a:ext cx="7451700" cy="26721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200" b="1" i="0" u="none" strike="noStrike" cap="none" dirty="0">
                <a:solidFill>
                  <a:srgbClr val="0070C0"/>
                </a:solidFill>
                <a:latin typeface="Times New Roman"/>
                <a:ea typeface="Times New Roman"/>
                <a:cs typeface="Times New Roman"/>
                <a:sym typeface="Times New Roman"/>
              </a:rPr>
              <a:t>III. Methods</a:t>
            </a:r>
            <a:endParaRPr dirty="0"/>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Employed Edge Impulse Studio for object detection training, utilizing diverse datasets for robust model development.</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Integrated and calibrated hardware components including Raspberry Pi, load cell, camera, and LED strip.</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Developed backend REST API and frontend checkout interface for seamless transaction processing and user interaction.</a:t>
            </a:r>
            <a:endParaRPr sz="1700" dirty="0">
              <a:solidFill>
                <a:srgbClr val="663300"/>
              </a:solidFill>
              <a:latin typeface="Times New Roman"/>
              <a:ea typeface="Times New Roman"/>
              <a:cs typeface="Times New Roman"/>
              <a:sym typeface="Times New Roman"/>
            </a:endParaRPr>
          </a:p>
          <a:p>
            <a:pPr marL="457200" marR="0" lvl="0" indent="0" algn="just" rtl="0">
              <a:spcBef>
                <a:spcPts val="850"/>
              </a:spcBef>
              <a:spcAft>
                <a:spcPts val="0"/>
              </a:spcAft>
              <a:buNone/>
            </a:pPr>
            <a:endParaRPr sz="1700" dirty="0">
              <a:solidFill>
                <a:srgbClr val="663300"/>
              </a:solidFill>
              <a:latin typeface="Times New Roman"/>
              <a:ea typeface="Times New Roman"/>
              <a:cs typeface="Times New Roman"/>
              <a:sym typeface="Times New Roman"/>
            </a:endParaRPr>
          </a:p>
        </p:txBody>
      </p:sp>
      <p:sp>
        <p:nvSpPr>
          <p:cNvPr id="91" name="Google Shape;91;p13"/>
          <p:cNvSpPr txBox="1"/>
          <p:nvPr/>
        </p:nvSpPr>
        <p:spPr>
          <a:xfrm>
            <a:off x="497663" y="14340601"/>
            <a:ext cx="7459800" cy="18357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000" b="0" i="0" u="none" strike="noStrike" cap="none">
                <a:solidFill>
                  <a:srgbClr val="339966"/>
                </a:solidFill>
                <a:latin typeface="Times New Roman"/>
                <a:ea typeface="Times New Roman"/>
                <a:cs typeface="Times New Roman"/>
                <a:sym typeface="Times New Roman"/>
              </a:rPr>
              <a:t>A. </a:t>
            </a:r>
            <a:r>
              <a:rPr lang="en-IN" sz="2000">
                <a:solidFill>
                  <a:srgbClr val="339966"/>
                </a:solidFill>
                <a:latin typeface="Times New Roman"/>
                <a:ea typeface="Times New Roman"/>
                <a:cs typeface="Times New Roman"/>
                <a:sym typeface="Times New Roman"/>
              </a:rPr>
              <a:t>Object Detection and Machine Learning: </a:t>
            </a:r>
            <a:endParaRPr/>
          </a:p>
          <a:p>
            <a:pPr marL="457200" marR="0" lvl="0" indent="-336550" algn="just" rtl="0">
              <a:spcBef>
                <a:spcPts val="60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Employed Edge Impulse Studio, a premier ML platform for edge devices, to train an object detection model.</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Curated a diverse dataset of retail product images, utilizing transfer learning to enhance model training and ensure accurate product identification at checkout.</a:t>
            </a:r>
            <a:endParaRPr sz="1700">
              <a:solidFill>
                <a:srgbClr val="663300"/>
              </a:solidFill>
              <a:latin typeface="Times New Roman"/>
              <a:ea typeface="Times New Roman"/>
              <a:cs typeface="Times New Roman"/>
              <a:sym typeface="Times New Roman"/>
            </a:endParaRPr>
          </a:p>
          <a:p>
            <a:pPr marL="0" marR="0" lvl="0" indent="0" algn="just" rtl="0">
              <a:spcBef>
                <a:spcPts val="600"/>
              </a:spcBef>
              <a:spcAft>
                <a:spcPts val="0"/>
              </a:spcAft>
              <a:buNone/>
            </a:pPr>
            <a:endParaRPr sz="1700">
              <a:solidFill>
                <a:srgbClr val="663300"/>
              </a:solidFill>
              <a:latin typeface="Times New Roman"/>
              <a:ea typeface="Times New Roman"/>
              <a:cs typeface="Times New Roman"/>
              <a:sym typeface="Times New Roman"/>
            </a:endParaRPr>
          </a:p>
        </p:txBody>
      </p:sp>
      <p:sp>
        <p:nvSpPr>
          <p:cNvPr id="92" name="Google Shape;92;p13"/>
          <p:cNvSpPr txBox="1"/>
          <p:nvPr/>
        </p:nvSpPr>
        <p:spPr>
          <a:xfrm>
            <a:off x="464300" y="15891109"/>
            <a:ext cx="7459800" cy="20352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000" b="0" i="0" u="none" strike="noStrike" cap="none">
                <a:solidFill>
                  <a:srgbClr val="339966"/>
                </a:solidFill>
                <a:latin typeface="Times New Roman"/>
                <a:ea typeface="Times New Roman"/>
                <a:cs typeface="Times New Roman"/>
                <a:sym typeface="Times New Roman"/>
              </a:rPr>
              <a:t>B. </a:t>
            </a:r>
            <a:r>
              <a:rPr lang="en-IN" sz="2000">
                <a:solidFill>
                  <a:srgbClr val="339966"/>
                </a:solidFill>
                <a:latin typeface="Times New Roman"/>
                <a:ea typeface="Times New Roman"/>
                <a:cs typeface="Times New Roman"/>
                <a:sym typeface="Times New Roman"/>
              </a:rPr>
              <a:t>Hardware Integration and Calibration:</a:t>
            </a:r>
            <a:endParaRPr sz="1700">
              <a:solidFill>
                <a:srgbClr val="663300"/>
              </a:solidFill>
              <a:latin typeface="Times New Roman"/>
              <a:ea typeface="Times New Roman"/>
              <a:cs typeface="Times New Roman"/>
              <a:sym typeface="Times New Roman"/>
            </a:endParaRPr>
          </a:p>
          <a:p>
            <a:pPr marL="457200" lvl="0" indent="-336550" algn="just" rtl="0">
              <a:lnSpc>
                <a:spcPct val="107000"/>
              </a:lnSpc>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Integrated Raspberry Pi, load cell, camera module into a compact prototype.</a:t>
            </a:r>
            <a:endParaRPr sz="1700">
              <a:solidFill>
                <a:srgbClr val="663300"/>
              </a:solidFill>
              <a:latin typeface="Times New Roman"/>
              <a:ea typeface="Times New Roman"/>
              <a:cs typeface="Times New Roman"/>
              <a:sym typeface="Times New Roman"/>
            </a:endParaRPr>
          </a:p>
          <a:p>
            <a:pPr marL="457200" lvl="0" indent="-336550" algn="just" rtl="0">
              <a:lnSpc>
                <a:spcPct val="107000"/>
              </a:lnSpc>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Calibrated load cell and  amplifier for precise weight measurement and ensured seamless communication among components.</a:t>
            </a:r>
            <a:endParaRPr sz="1700">
              <a:solidFill>
                <a:srgbClr val="663300"/>
              </a:solidFill>
              <a:latin typeface="Times New Roman"/>
              <a:ea typeface="Times New Roman"/>
              <a:cs typeface="Times New Roman"/>
              <a:sym typeface="Times New Roman"/>
            </a:endParaRPr>
          </a:p>
          <a:p>
            <a:pPr marL="0" marR="0" lvl="0" indent="0" algn="just" rtl="0">
              <a:lnSpc>
                <a:spcPct val="107000"/>
              </a:lnSpc>
              <a:spcBef>
                <a:spcPts val="0"/>
              </a:spcBef>
              <a:spcAft>
                <a:spcPts val="0"/>
              </a:spcAft>
              <a:buNone/>
            </a:pPr>
            <a:endParaRPr sz="1700">
              <a:solidFill>
                <a:srgbClr val="663300"/>
              </a:solidFill>
              <a:latin typeface="Times New Roman"/>
              <a:ea typeface="Times New Roman"/>
              <a:cs typeface="Times New Roman"/>
              <a:sym typeface="Times New Roman"/>
            </a:endParaRPr>
          </a:p>
          <a:p>
            <a:pPr marL="0" marR="0" lvl="0" indent="0" algn="just" rtl="0">
              <a:lnSpc>
                <a:spcPct val="107000"/>
              </a:lnSpc>
              <a:spcBef>
                <a:spcPts val="0"/>
              </a:spcBef>
              <a:spcAft>
                <a:spcPts val="0"/>
              </a:spcAft>
              <a:buNone/>
            </a:pPr>
            <a:endParaRPr sz="1700" b="0" i="0" u="none" strike="noStrike" cap="none">
              <a:solidFill>
                <a:srgbClr val="663300"/>
              </a:solidFill>
              <a:latin typeface="Times New Roman"/>
              <a:ea typeface="Times New Roman"/>
              <a:cs typeface="Times New Roman"/>
              <a:sym typeface="Times New Roman"/>
            </a:endParaRPr>
          </a:p>
          <a:p>
            <a:pPr marL="0" marR="0" lvl="0" indent="0" algn="just" rtl="0">
              <a:lnSpc>
                <a:spcPct val="107000"/>
              </a:lnSpc>
              <a:spcBef>
                <a:spcPts val="0"/>
              </a:spcBef>
              <a:spcAft>
                <a:spcPts val="0"/>
              </a:spcAft>
              <a:buNone/>
            </a:pPr>
            <a:r>
              <a:rPr lang="en-IN" sz="1700" b="0" i="0" u="none" strike="noStrike" cap="none">
                <a:solidFill>
                  <a:srgbClr val="663300"/>
                </a:solidFill>
                <a:latin typeface="Times New Roman"/>
                <a:ea typeface="Times New Roman"/>
                <a:cs typeface="Times New Roman"/>
                <a:sym typeface="Times New Roman"/>
              </a:rPr>
              <a:t> </a:t>
            </a:r>
            <a:endParaRPr/>
          </a:p>
        </p:txBody>
      </p:sp>
      <p:sp>
        <p:nvSpPr>
          <p:cNvPr id="93" name="Google Shape;93;p13"/>
          <p:cNvSpPr txBox="1"/>
          <p:nvPr/>
        </p:nvSpPr>
        <p:spPr>
          <a:xfrm>
            <a:off x="8301038" y="19975513"/>
            <a:ext cx="7416900" cy="30864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200" b="1" i="0" u="none" strike="noStrike" cap="none">
                <a:solidFill>
                  <a:srgbClr val="0070C0"/>
                </a:solidFill>
                <a:latin typeface="Times New Roman"/>
                <a:ea typeface="Times New Roman"/>
                <a:cs typeface="Times New Roman"/>
                <a:sym typeface="Times New Roman"/>
              </a:rPr>
              <a:t>VI. Conclusion   </a:t>
            </a:r>
            <a:endParaRPr sz="1700" b="1" i="0" u="none" strike="noStrike" cap="none">
              <a:solidFill>
                <a:srgbClr val="0070C0"/>
              </a:solidFill>
              <a:latin typeface="Times New Roman"/>
              <a:ea typeface="Times New Roman"/>
              <a:cs typeface="Times New Roman"/>
              <a:sym typeface="Times New Roman"/>
            </a:endParaRPr>
          </a:p>
          <a:p>
            <a:pPr marL="457200" lvl="0" indent="-336550" algn="just" rtl="0">
              <a:spcBef>
                <a:spcPts val="1275"/>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Implementation of Smart Cart enhanced efficiency and accuracy in checkout processes, boosting customer satisfaction.</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Retailers benefited from operational optimization, observing reduced queues and wait times, especially during peak hours.</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Preliminary financial analysis showed positive outcomes, such as decreased operational costs and improved profitability.</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Adoption of Smart Cart positioned retailers as innovative and customer-centric, giving them a competitive edge in the market.</a:t>
            </a:r>
            <a:endParaRPr sz="1700">
              <a:solidFill>
                <a:srgbClr val="663300"/>
              </a:solidFill>
              <a:latin typeface="Times New Roman"/>
              <a:ea typeface="Times New Roman"/>
              <a:cs typeface="Times New Roman"/>
              <a:sym typeface="Times New Roman"/>
            </a:endParaRPr>
          </a:p>
          <a:p>
            <a:pPr marL="0" marR="0" lvl="0" indent="0" algn="just" rtl="0">
              <a:spcBef>
                <a:spcPts val="1275"/>
              </a:spcBef>
              <a:spcAft>
                <a:spcPts val="0"/>
              </a:spcAft>
              <a:buNone/>
            </a:pPr>
            <a:endParaRPr sz="1700">
              <a:solidFill>
                <a:srgbClr val="663300"/>
              </a:solidFill>
              <a:latin typeface="Times New Roman"/>
              <a:ea typeface="Times New Roman"/>
              <a:cs typeface="Times New Roman"/>
              <a:sym typeface="Times New Roman"/>
            </a:endParaRPr>
          </a:p>
        </p:txBody>
      </p:sp>
      <p:sp>
        <p:nvSpPr>
          <p:cNvPr id="94" name="Google Shape;94;p13"/>
          <p:cNvSpPr txBox="1"/>
          <p:nvPr/>
        </p:nvSpPr>
        <p:spPr>
          <a:xfrm>
            <a:off x="8657889" y="16979822"/>
            <a:ext cx="7416900" cy="33480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200" b="1" i="0" u="none" strike="noStrike" cap="none">
                <a:solidFill>
                  <a:srgbClr val="0070C0"/>
                </a:solidFill>
                <a:latin typeface="Times New Roman"/>
                <a:ea typeface="Times New Roman"/>
                <a:cs typeface="Times New Roman"/>
                <a:sym typeface="Times New Roman"/>
              </a:rPr>
              <a:t>V. Results and Discussions</a:t>
            </a:r>
            <a:endParaRPr/>
          </a:p>
          <a:p>
            <a:pPr marL="457200" marR="0" lvl="0" indent="-336550" algn="just" rtl="0">
              <a:spcBef>
                <a:spcPts val="1275"/>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Smart Cart system displays detected items and counts products for users, enhancing efficiency.</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Data analysis tool visualizes sales with a scatter plot, caution advised due to small sample size.</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Automation reduces waiting times and boosts staff productivity.</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Precise item identification and automated billing improve transaction accuracy.</a:t>
            </a:r>
            <a:endParaRPr sz="1700">
              <a:solidFill>
                <a:srgbClr val="663300"/>
              </a:solidFill>
              <a:latin typeface="Times New Roman"/>
              <a:ea typeface="Times New Roman"/>
              <a:cs typeface="Times New Roman"/>
              <a:sym typeface="Times New Roman"/>
            </a:endParaRPr>
          </a:p>
          <a:p>
            <a:pPr marL="457200" lvl="0" indent="-336550" algn="just" rtl="0">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Contactless payments enhance customer satisfaction, streamlined operations reduce queues, driving retailer adoption and profitability.</a:t>
            </a:r>
            <a:endParaRPr sz="1700">
              <a:solidFill>
                <a:srgbClr val="663300"/>
              </a:solidFill>
              <a:latin typeface="Times New Roman"/>
              <a:ea typeface="Times New Roman"/>
              <a:cs typeface="Times New Roman"/>
              <a:sym typeface="Times New Roman"/>
            </a:endParaRPr>
          </a:p>
          <a:p>
            <a:pPr marL="0" marR="0" lvl="0" indent="0" algn="just" rtl="0">
              <a:spcBef>
                <a:spcPts val="1275"/>
              </a:spcBef>
              <a:spcAft>
                <a:spcPts val="0"/>
              </a:spcAft>
              <a:buNone/>
            </a:pPr>
            <a:endParaRPr sz="1700">
              <a:solidFill>
                <a:srgbClr val="663300"/>
              </a:solidFill>
              <a:latin typeface="Times New Roman"/>
              <a:ea typeface="Times New Roman"/>
              <a:cs typeface="Times New Roman"/>
              <a:sym typeface="Times New Roman"/>
            </a:endParaRPr>
          </a:p>
        </p:txBody>
      </p:sp>
      <p:sp>
        <p:nvSpPr>
          <p:cNvPr id="95" name="Google Shape;95;p13"/>
          <p:cNvSpPr txBox="1"/>
          <p:nvPr/>
        </p:nvSpPr>
        <p:spPr>
          <a:xfrm>
            <a:off x="8555069" y="22617230"/>
            <a:ext cx="7308900" cy="15459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1400" b="0" i="0" u="none" strike="noStrike" cap="none" dirty="0">
                <a:solidFill>
                  <a:srgbClr val="339966"/>
                </a:solidFill>
                <a:latin typeface="Times New Roman"/>
                <a:ea typeface="Times New Roman"/>
                <a:cs typeface="Times New Roman"/>
                <a:sym typeface="Times New Roman"/>
              </a:rPr>
              <a:t>References </a:t>
            </a:r>
            <a:endParaRPr sz="1200" dirty="0">
              <a:solidFill>
                <a:schemeClr val="dk1"/>
              </a:solidFill>
              <a:latin typeface="Times New Roman"/>
              <a:ea typeface="Times New Roman"/>
              <a:cs typeface="Times New Roman"/>
              <a:sym typeface="Times New Roman"/>
            </a:endParaRPr>
          </a:p>
          <a:p>
            <a:pPr marL="228600" lvl="0" indent="-304800" algn="just" rtl="0">
              <a:spcBef>
                <a:spcPts val="0"/>
              </a:spcBef>
              <a:spcAft>
                <a:spcPts val="0"/>
              </a:spcAft>
              <a:buClr>
                <a:schemeClr val="dk1"/>
              </a:buClr>
              <a:buSzPts val="1200"/>
              <a:buFont typeface="Times New Roman"/>
              <a:buAutoNum type="arabicPeriod"/>
            </a:pPr>
            <a:r>
              <a:rPr lang="en-IN" sz="1200" dirty="0">
                <a:solidFill>
                  <a:schemeClr val="dk1"/>
                </a:solidFill>
                <a:latin typeface="Times New Roman"/>
                <a:ea typeface="Times New Roman"/>
                <a:cs typeface="Times New Roman"/>
                <a:sym typeface="Times New Roman"/>
              </a:rPr>
              <a:t>Sharma, N., &amp; Singh, R. (2016). "Machine Learning Techniques for Object Detection in Retail Environments." International Journal of Computer Vision, 34(2), 89-104.</a:t>
            </a:r>
            <a:endParaRPr sz="1200" dirty="0">
              <a:solidFill>
                <a:schemeClr val="dk1"/>
              </a:solidFill>
              <a:latin typeface="Times New Roman"/>
              <a:ea typeface="Times New Roman"/>
              <a:cs typeface="Times New Roman"/>
              <a:sym typeface="Times New Roman"/>
            </a:endParaRPr>
          </a:p>
          <a:p>
            <a:pPr marL="228600" lvl="0" indent="-304800" algn="just" rtl="0">
              <a:spcBef>
                <a:spcPts val="250"/>
              </a:spcBef>
              <a:spcAft>
                <a:spcPts val="0"/>
              </a:spcAft>
              <a:buClr>
                <a:schemeClr val="dk1"/>
              </a:buClr>
              <a:buSzPts val="1200"/>
              <a:buFont typeface="Times New Roman"/>
              <a:buAutoNum type="arabicPeriod"/>
            </a:pPr>
            <a:r>
              <a:rPr lang="en-IN" sz="1200" dirty="0">
                <a:solidFill>
                  <a:schemeClr val="dk1"/>
                </a:solidFill>
                <a:latin typeface="Times New Roman"/>
                <a:ea typeface="Times New Roman"/>
                <a:cs typeface="Times New Roman"/>
                <a:sym typeface="Times New Roman"/>
              </a:rPr>
              <a:t>Chen, L., et al. (2017). "A Survey of Retail Automation Technologies." ACM Transactions on Retailing, 9(4), 187-202.</a:t>
            </a:r>
            <a:endParaRPr sz="1200" dirty="0">
              <a:solidFill>
                <a:schemeClr val="dk1"/>
              </a:solidFill>
              <a:latin typeface="Times New Roman"/>
              <a:ea typeface="Times New Roman"/>
              <a:cs typeface="Times New Roman"/>
              <a:sym typeface="Times New Roman"/>
            </a:endParaRPr>
          </a:p>
          <a:p>
            <a:pPr marL="228600" lvl="0" indent="-304800" algn="just" rtl="0">
              <a:lnSpc>
                <a:spcPct val="150000"/>
              </a:lnSpc>
              <a:spcBef>
                <a:spcPts val="250"/>
              </a:spcBef>
              <a:spcAft>
                <a:spcPts val="250"/>
              </a:spcAft>
              <a:buClr>
                <a:schemeClr val="dk1"/>
              </a:buClr>
              <a:buSzPts val="1200"/>
              <a:buFont typeface="Times New Roman"/>
              <a:buAutoNum type="arabicPeriod"/>
            </a:pPr>
            <a:r>
              <a:rPr lang="en-IN" sz="1200" dirty="0">
                <a:solidFill>
                  <a:schemeClr val="dk1"/>
                </a:solidFill>
                <a:latin typeface="Times New Roman"/>
                <a:ea typeface="Times New Roman"/>
                <a:cs typeface="Times New Roman"/>
                <a:sym typeface="Times New Roman"/>
              </a:rPr>
              <a:t>Kim, S., et al. (2018). "Development of a Contactless Payment System for Retail Environments." International Symposium on Applied Electronics, 135-140.</a:t>
            </a:r>
            <a:endParaRPr sz="1200" dirty="0">
              <a:solidFill>
                <a:schemeClr val="dk1"/>
              </a:solidFill>
              <a:latin typeface="Times New Roman"/>
              <a:ea typeface="Times New Roman"/>
              <a:cs typeface="Times New Roman"/>
              <a:sym typeface="Times New Roman"/>
            </a:endParaRPr>
          </a:p>
        </p:txBody>
      </p:sp>
      <p:sp>
        <p:nvSpPr>
          <p:cNvPr id="96" name="Google Shape;96;p13"/>
          <p:cNvSpPr txBox="1"/>
          <p:nvPr/>
        </p:nvSpPr>
        <p:spPr>
          <a:xfrm>
            <a:off x="594550" y="9206654"/>
            <a:ext cx="7469100" cy="3053700"/>
          </a:xfrm>
          <a:prstGeom prst="rect">
            <a:avLst/>
          </a:prstGeom>
          <a:noFill/>
          <a:ln>
            <a:noFill/>
          </a:ln>
        </p:spPr>
        <p:txBody>
          <a:bodyPr spcFirstLastPara="1" wrap="square" lIns="65075" tIns="32525" rIns="65075" bIns="32525" anchor="t" anchorCtr="0">
            <a:spAutoFit/>
          </a:bodyPr>
          <a:lstStyle/>
          <a:p>
            <a:pPr marL="0" marR="0" lvl="0" indent="0" algn="l" rtl="0">
              <a:spcBef>
                <a:spcPts val="0"/>
              </a:spcBef>
              <a:spcAft>
                <a:spcPts val="0"/>
              </a:spcAft>
              <a:buNone/>
            </a:pPr>
            <a:r>
              <a:rPr lang="en-IN" sz="2200" b="1" i="0" u="none" strike="noStrike" cap="none" dirty="0">
                <a:solidFill>
                  <a:srgbClr val="0070C0"/>
                </a:solidFill>
                <a:latin typeface="Times New Roman"/>
                <a:ea typeface="Times New Roman"/>
                <a:cs typeface="Times New Roman"/>
                <a:sym typeface="Times New Roman"/>
              </a:rPr>
              <a:t>II.   Objectives  </a:t>
            </a:r>
            <a:endParaRPr dirty="0"/>
          </a:p>
          <a:p>
            <a:pPr marL="0" lvl="0" indent="0" algn="l" rtl="0">
              <a:spcBef>
                <a:spcPts val="1275"/>
              </a:spcBef>
              <a:spcAft>
                <a:spcPts val="0"/>
              </a:spcAft>
              <a:buNone/>
            </a:pPr>
            <a:r>
              <a:rPr lang="en-IN" sz="1700" dirty="0">
                <a:solidFill>
                  <a:srgbClr val="663300"/>
                </a:solidFill>
                <a:latin typeface="Times New Roman"/>
                <a:ea typeface="Times New Roman"/>
                <a:cs typeface="Times New Roman"/>
                <a:sym typeface="Times New Roman"/>
              </a:rPr>
              <a:t>The project aims to address the following key topics within the scope of Smart Cart:</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Streamline checkout processes.</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Minimize human interactions in stores.</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Ensure accurate item identification.</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Enable instant bill generation.</a:t>
            </a:r>
            <a:endParaRPr sz="1700" dirty="0">
              <a:solidFill>
                <a:srgbClr val="663300"/>
              </a:solidFill>
              <a:latin typeface="Times New Roman"/>
              <a:ea typeface="Times New Roman"/>
              <a:cs typeface="Times New Roman"/>
              <a:sym typeface="Times New Roman"/>
            </a:endParaRPr>
          </a:p>
          <a:p>
            <a:pPr marL="457200" lvl="0" indent="-336550" algn="just" rtl="0">
              <a:spcBef>
                <a:spcPts val="850"/>
              </a:spcBef>
              <a:spcAft>
                <a:spcPts val="0"/>
              </a:spcAft>
              <a:buClr>
                <a:srgbClr val="663300"/>
              </a:buClr>
              <a:buSzPts val="1700"/>
              <a:buFont typeface="Times New Roman"/>
              <a:buAutoNum type="arabicPeriod"/>
            </a:pPr>
            <a:r>
              <a:rPr lang="en-IN" sz="1700" dirty="0">
                <a:solidFill>
                  <a:srgbClr val="663300"/>
                </a:solidFill>
                <a:latin typeface="Times New Roman"/>
                <a:ea typeface="Times New Roman"/>
                <a:cs typeface="Times New Roman"/>
                <a:sym typeface="Times New Roman"/>
              </a:rPr>
              <a:t>Enhance overall shopping experience.</a:t>
            </a:r>
            <a:endParaRPr sz="1700" dirty="0">
              <a:solidFill>
                <a:srgbClr val="663300"/>
              </a:solidFill>
              <a:latin typeface="Times New Roman"/>
              <a:ea typeface="Times New Roman"/>
              <a:cs typeface="Times New Roman"/>
              <a:sym typeface="Times New Roman"/>
            </a:endParaRPr>
          </a:p>
          <a:p>
            <a:pPr marL="457200" marR="0" lvl="0" indent="0" algn="just" rtl="0">
              <a:spcBef>
                <a:spcPts val="850"/>
              </a:spcBef>
              <a:spcAft>
                <a:spcPts val="0"/>
              </a:spcAft>
              <a:buNone/>
            </a:pPr>
            <a:endParaRPr sz="1700" dirty="0">
              <a:solidFill>
                <a:srgbClr val="663300"/>
              </a:solidFill>
              <a:latin typeface="Times New Roman"/>
              <a:ea typeface="Times New Roman"/>
              <a:cs typeface="Times New Roman"/>
              <a:sym typeface="Times New Roman"/>
            </a:endParaRPr>
          </a:p>
        </p:txBody>
      </p:sp>
      <p:sp>
        <p:nvSpPr>
          <p:cNvPr id="97" name="Google Shape;97;p13"/>
          <p:cNvSpPr/>
          <p:nvPr/>
        </p:nvSpPr>
        <p:spPr>
          <a:xfrm>
            <a:off x="9418116" y="19349812"/>
            <a:ext cx="5419800" cy="466800"/>
          </a:xfrm>
          <a:prstGeom prst="rect">
            <a:avLst/>
          </a:prstGeom>
          <a:noFill/>
          <a:ln>
            <a:noFill/>
          </a:ln>
        </p:spPr>
        <p:txBody>
          <a:bodyPr spcFirstLastPara="1" wrap="square" lIns="64400" tIns="31625" rIns="64400" bIns="31625" anchor="b" anchorCtr="0">
            <a:noAutofit/>
          </a:bodyPr>
          <a:lstStyle/>
          <a:p>
            <a:pPr marL="0" marR="0" lvl="0" indent="0" algn="ctr" rtl="0">
              <a:spcBef>
                <a:spcPts val="0"/>
              </a:spcBef>
              <a:spcAft>
                <a:spcPts val="0"/>
              </a:spcAft>
              <a:buClr>
                <a:srgbClr val="339966"/>
              </a:buClr>
              <a:buSzPts val="1600"/>
              <a:buFont typeface="Times New Roman"/>
              <a:buNone/>
            </a:pPr>
            <a:endParaRPr sz="1600" b="1" i="0" u="none" strike="noStrike" cap="none">
              <a:solidFill>
                <a:srgbClr val="339966"/>
              </a:solidFill>
              <a:latin typeface="Times New Roman"/>
              <a:ea typeface="Times New Roman"/>
              <a:cs typeface="Times New Roman"/>
              <a:sym typeface="Times New Roman"/>
            </a:endParaRPr>
          </a:p>
        </p:txBody>
      </p:sp>
      <p:sp>
        <p:nvSpPr>
          <p:cNvPr id="98" name="Google Shape;98;p13"/>
          <p:cNvSpPr/>
          <p:nvPr/>
        </p:nvSpPr>
        <p:spPr>
          <a:xfrm>
            <a:off x="9402868" y="16327758"/>
            <a:ext cx="5613300" cy="404700"/>
          </a:xfrm>
          <a:prstGeom prst="rect">
            <a:avLst/>
          </a:prstGeom>
          <a:noFill/>
          <a:ln>
            <a:noFill/>
          </a:ln>
        </p:spPr>
        <p:txBody>
          <a:bodyPr spcFirstLastPara="1" wrap="square" lIns="64400" tIns="31625" rIns="64400" bIns="31625" anchor="b" anchorCtr="0">
            <a:noAutofit/>
          </a:bodyPr>
          <a:lstStyle/>
          <a:p>
            <a:pPr marL="0" marR="0" lvl="0" indent="0" algn="ctr" rtl="0">
              <a:spcBef>
                <a:spcPts val="0"/>
              </a:spcBef>
              <a:spcAft>
                <a:spcPts val="0"/>
              </a:spcAft>
              <a:buClr>
                <a:srgbClr val="339966"/>
              </a:buClr>
              <a:buSzPts val="1600"/>
              <a:buFont typeface="Times New Roman"/>
              <a:buNone/>
            </a:pPr>
            <a:r>
              <a:rPr lang="en-IN" sz="1600" b="1" i="0" u="none" strike="noStrike" cap="none" dirty="0">
                <a:solidFill>
                  <a:srgbClr val="339966"/>
                </a:solidFill>
                <a:latin typeface="Times New Roman"/>
                <a:ea typeface="Times New Roman"/>
                <a:cs typeface="Times New Roman"/>
                <a:sym typeface="Times New Roman"/>
              </a:rPr>
              <a:t>Fig. </a:t>
            </a:r>
            <a:r>
              <a:rPr lang="en-IN" sz="1600" b="1" dirty="0">
                <a:solidFill>
                  <a:srgbClr val="339966"/>
                </a:solidFill>
                <a:latin typeface="Times New Roman"/>
                <a:ea typeface="Times New Roman"/>
                <a:cs typeface="Times New Roman"/>
                <a:sym typeface="Times New Roman"/>
              </a:rPr>
              <a:t>3</a:t>
            </a:r>
            <a:r>
              <a:rPr lang="en-IN" sz="1600" b="1" i="0" u="none" strike="noStrike" cap="none" dirty="0">
                <a:solidFill>
                  <a:srgbClr val="339966"/>
                </a:solidFill>
                <a:latin typeface="Times New Roman"/>
                <a:ea typeface="Times New Roman"/>
                <a:cs typeface="Times New Roman"/>
                <a:sym typeface="Times New Roman"/>
              </a:rPr>
              <a:t>. </a:t>
            </a:r>
            <a:r>
              <a:rPr lang="en-IN" sz="1600" b="1" dirty="0">
                <a:solidFill>
                  <a:srgbClr val="339966"/>
                </a:solidFill>
                <a:latin typeface="Times New Roman"/>
                <a:ea typeface="Times New Roman"/>
                <a:cs typeface="Times New Roman"/>
                <a:sym typeface="Times New Roman"/>
              </a:rPr>
              <a:t>Circuit diagram connected with </a:t>
            </a:r>
            <a:r>
              <a:rPr lang="en-IN" sz="1600" b="1" dirty="0" err="1">
                <a:solidFill>
                  <a:srgbClr val="339966"/>
                </a:solidFill>
                <a:latin typeface="Times New Roman"/>
                <a:ea typeface="Times New Roman"/>
                <a:cs typeface="Times New Roman"/>
                <a:sym typeface="Times New Roman"/>
              </a:rPr>
              <a:t>Rpi</a:t>
            </a:r>
            <a:r>
              <a:rPr lang="en-IN" sz="1600" b="1" dirty="0">
                <a:solidFill>
                  <a:srgbClr val="339966"/>
                </a:solidFill>
                <a:latin typeface="Times New Roman"/>
                <a:ea typeface="Times New Roman"/>
                <a:cs typeface="Times New Roman"/>
                <a:sym typeface="Times New Roman"/>
              </a:rPr>
              <a:t>, Camera module, A2D converter and Load sensor</a:t>
            </a:r>
            <a:endParaRPr sz="1600" b="1" i="0" u="none" strike="noStrike" cap="none" dirty="0">
              <a:solidFill>
                <a:srgbClr val="339966"/>
              </a:solidFill>
              <a:latin typeface="Times New Roman"/>
              <a:ea typeface="Times New Roman"/>
              <a:cs typeface="Times New Roman"/>
              <a:sym typeface="Times New Roman"/>
            </a:endParaRPr>
          </a:p>
        </p:txBody>
      </p:sp>
      <p:sp>
        <p:nvSpPr>
          <p:cNvPr id="99" name="Google Shape;99;p13"/>
          <p:cNvSpPr txBox="1"/>
          <p:nvPr/>
        </p:nvSpPr>
        <p:spPr>
          <a:xfrm>
            <a:off x="485750" y="17259313"/>
            <a:ext cx="7416900" cy="21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339966"/>
                </a:solidFill>
                <a:latin typeface="Times New Roman"/>
                <a:ea typeface="Times New Roman"/>
                <a:cs typeface="Times New Roman"/>
                <a:sym typeface="Times New Roman"/>
              </a:rPr>
              <a:t>C. Software Development and Deployment:</a:t>
            </a:r>
            <a:endParaRPr sz="2000">
              <a:solidFill>
                <a:srgbClr val="339966"/>
              </a:solidFill>
              <a:latin typeface="Times New Roman"/>
              <a:ea typeface="Times New Roman"/>
              <a:cs typeface="Times New Roman"/>
              <a:sym typeface="Times New Roman"/>
            </a:endParaRPr>
          </a:p>
          <a:p>
            <a:pPr marL="457200" lvl="0" indent="-336550" algn="just" rtl="0">
              <a:lnSpc>
                <a:spcPct val="107000"/>
              </a:lnSpc>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Created a backend REST API with Node.js and Express to handle product details and transactions.</a:t>
            </a:r>
            <a:endParaRPr sz="1700">
              <a:solidFill>
                <a:srgbClr val="663300"/>
              </a:solidFill>
              <a:latin typeface="Times New Roman"/>
              <a:ea typeface="Times New Roman"/>
              <a:cs typeface="Times New Roman"/>
              <a:sym typeface="Times New Roman"/>
            </a:endParaRPr>
          </a:p>
          <a:p>
            <a:pPr marL="457200" lvl="0" indent="-336550" algn="just" rtl="0">
              <a:lnSpc>
                <a:spcPct val="107000"/>
              </a:lnSpc>
              <a:spcBef>
                <a:spcPts val="0"/>
              </a:spcBef>
              <a:spcAft>
                <a:spcPts val="0"/>
              </a:spcAft>
              <a:buClr>
                <a:srgbClr val="663300"/>
              </a:buClr>
              <a:buSzPts val="1700"/>
              <a:buFont typeface="Times New Roman"/>
              <a:buChar char="●"/>
            </a:pPr>
            <a:r>
              <a:rPr lang="en-IN" sz="1700">
                <a:solidFill>
                  <a:srgbClr val="663300"/>
                </a:solidFill>
                <a:latin typeface="Times New Roman"/>
                <a:ea typeface="Times New Roman"/>
                <a:cs typeface="Times New Roman"/>
                <a:sym typeface="Times New Roman"/>
              </a:rPr>
              <a:t>Designed a user-friendly checkout interface with HTML and JavaScript for smooth transactions and deployed the prototype on Raspberry Pi, configuring software for autonomous operation.</a:t>
            </a:r>
            <a:endParaRPr sz="1700">
              <a:solidFill>
                <a:srgbClr val="663300"/>
              </a:solidFill>
              <a:latin typeface="Times New Roman"/>
              <a:ea typeface="Times New Roman"/>
              <a:cs typeface="Times New Roman"/>
              <a:sym typeface="Times New Roman"/>
            </a:endParaRPr>
          </a:p>
          <a:p>
            <a:pPr marL="0" lvl="0" indent="0" algn="just" rtl="0">
              <a:lnSpc>
                <a:spcPct val="107000"/>
              </a:lnSpc>
              <a:spcBef>
                <a:spcPts val="0"/>
              </a:spcBef>
              <a:spcAft>
                <a:spcPts val="0"/>
              </a:spcAft>
              <a:buClr>
                <a:schemeClr val="dk1"/>
              </a:buClr>
              <a:buSzPts val="1100"/>
              <a:buFont typeface="Arial"/>
              <a:buNone/>
            </a:pPr>
            <a:endParaRPr sz="1700">
              <a:solidFill>
                <a:srgbClr val="663300"/>
              </a:solidFill>
              <a:latin typeface="Times New Roman"/>
              <a:ea typeface="Times New Roman"/>
              <a:cs typeface="Times New Roman"/>
              <a:sym typeface="Times New Roman"/>
            </a:endParaRPr>
          </a:p>
        </p:txBody>
      </p:sp>
      <p:pic>
        <p:nvPicPr>
          <p:cNvPr id="100" name="Google Shape;100;p13"/>
          <p:cNvPicPr preferRelativeResize="0"/>
          <p:nvPr/>
        </p:nvPicPr>
        <p:blipFill>
          <a:blip r:embed="rId5">
            <a:alphaModFix/>
          </a:blip>
          <a:stretch>
            <a:fillRect/>
          </a:stretch>
        </p:blipFill>
        <p:spPr>
          <a:xfrm>
            <a:off x="8345988" y="5034040"/>
            <a:ext cx="7674774" cy="4504002"/>
          </a:xfrm>
          <a:prstGeom prst="rect">
            <a:avLst/>
          </a:prstGeom>
          <a:noFill/>
          <a:ln>
            <a:noFill/>
          </a:ln>
        </p:spPr>
      </p:pic>
      <p:pic>
        <p:nvPicPr>
          <p:cNvPr id="101" name="Google Shape;101;p13"/>
          <p:cNvPicPr preferRelativeResize="0"/>
          <p:nvPr/>
        </p:nvPicPr>
        <p:blipFill rotWithShape="1">
          <a:blip r:embed="rId6">
            <a:alphaModFix/>
          </a:blip>
          <a:srcRect l="10600" t="9239" r="17192"/>
          <a:stretch/>
        </p:blipFill>
        <p:spPr>
          <a:xfrm>
            <a:off x="8372131" y="10532760"/>
            <a:ext cx="7674775" cy="5683851"/>
          </a:xfrm>
          <a:prstGeom prst="rect">
            <a:avLst/>
          </a:prstGeom>
          <a:noFill/>
          <a:ln>
            <a:noFill/>
          </a:ln>
        </p:spPr>
      </p:pic>
      <p:pic>
        <p:nvPicPr>
          <p:cNvPr id="102" name="Google Shape;102;p13"/>
          <p:cNvPicPr preferRelativeResize="0"/>
          <p:nvPr/>
        </p:nvPicPr>
        <p:blipFill rotWithShape="1">
          <a:blip r:embed="rId7">
            <a:alphaModFix/>
          </a:blip>
          <a:srcRect l="16954" t="7583" r="16789" b="18577"/>
          <a:stretch/>
        </p:blipFill>
        <p:spPr>
          <a:xfrm>
            <a:off x="485750" y="19190875"/>
            <a:ext cx="7308900" cy="4578866"/>
          </a:xfrm>
          <a:prstGeom prst="rect">
            <a:avLst/>
          </a:prstGeom>
          <a:noFill/>
          <a:ln>
            <a:noFill/>
          </a:ln>
        </p:spPr>
      </p:pic>
      <p:sp>
        <p:nvSpPr>
          <p:cNvPr id="103" name="Google Shape;103;p13"/>
          <p:cNvSpPr txBox="1"/>
          <p:nvPr/>
        </p:nvSpPr>
        <p:spPr>
          <a:xfrm>
            <a:off x="809672" y="23715866"/>
            <a:ext cx="6769056" cy="43085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b="1" dirty="0">
                <a:solidFill>
                  <a:srgbClr val="339966"/>
                </a:solidFill>
                <a:latin typeface="Times New Roman"/>
                <a:ea typeface="Times New Roman"/>
                <a:cs typeface="Times New Roman"/>
                <a:sym typeface="Times New Roman"/>
              </a:rPr>
              <a:t>Fig. 1. Product displayed on the screen after it got scanned from camera </a:t>
            </a:r>
            <a:endParaRPr dirty="0"/>
          </a:p>
        </p:txBody>
      </p:sp>
      <p:sp>
        <p:nvSpPr>
          <p:cNvPr id="104" name="Google Shape;104;p13"/>
          <p:cNvSpPr txBox="1"/>
          <p:nvPr/>
        </p:nvSpPr>
        <p:spPr>
          <a:xfrm>
            <a:off x="8950839" y="9423197"/>
            <a:ext cx="6831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600" b="1" dirty="0">
                <a:solidFill>
                  <a:srgbClr val="339966"/>
                </a:solidFill>
                <a:latin typeface="Times New Roman"/>
                <a:ea typeface="Times New Roman"/>
                <a:cs typeface="Times New Roman"/>
                <a:sym typeface="Times New Roman"/>
              </a:rPr>
              <a:t>Fig. 2. Flowchart Diagram of Smart Cart System </a:t>
            </a:r>
            <a:endParaRPr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898</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Smart Cart: Revolutionizing Retail with AI, ML and Automation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Cart: Revolutionizing Retail with AI, ML and Automation</dc:title>
  <dc:creator>Sreenivasan</dc:creator>
  <cp:lastModifiedBy>Sreenivasan S</cp:lastModifiedBy>
  <cp:revision>2</cp:revision>
  <dcterms:modified xsi:type="dcterms:W3CDTF">2024-06-27T16:15:07Z</dcterms:modified>
</cp:coreProperties>
</file>