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0276-C357-4C4B-9EB1-DD305C306905}" type="datetimeFigureOut">
              <a:rPr lang="en-US" smtClean="0"/>
              <a:t>2/16/2022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36E4-A883-4726-99D7-C08696E44F5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643182"/>
            <a:ext cx="8229600" cy="142876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b="1" dirty="0"/>
              <a:t>Topic: Identifying the </a:t>
            </a:r>
            <a:r>
              <a:rPr lang="en-IN" b="1" dirty="0" smtClean="0"/>
              <a:t>Green, Blue and Red colour </a:t>
            </a:r>
            <a:r>
              <a:rPr lang="en-IN" b="1" dirty="0"/>
              <a:t>objects in </a:t>
            </a:r>
            <a:r>
              <a:rPr lang="en-IN" b="1" dirty="0" smtClean="0"/>
              <a:t>a image in </a:t>
            </a:r>
            <a:r>
              <a:rPr lang="en-IN" b="1" dirty="0" err="1" smtClean="0"/>
              <a:t>Matlab</a:t>
            </a:r>
            <a:r>
              <a:rPr lang="en-IN" b="1" dirty="0" smtClean="0"/>
              <a:t> through GUI</a:t>
            </a:r>
            <a:endParaRPr lang="en-IN" dirty="0"/>
          </a:p>
          <a:p>
            <a:pPr algn="ctr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Proposal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00808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dirty="0" smtClean="0"/>
              <a:t>Through this MAT Lab program , we can identify the green, blue and red coloured object in a image by creating border around it. The selection of the colour in the Mat lab can be done by using GUI.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dirty="0" smtClean="0"/>
              <a:t>This can be done by first defining the image file to the </a:t>
            </a:r>
            <a:r>
              <a:rPr lang="en-IN" dirty="0" err="1" smtClean="0"/>
              <a:t>matlab</a:t>
            </a:r>
            <a:r>
              <a:rPr lang="en-IN" dirty="0" smtClean="0"/>
              <a:t> by the </a:t>
            </a:r>
            <a:r>
              <a:rPr lang="en-IN" dirty="0" err="1" smtClean="0"/>
              <a:t>matlab</a:t>
            </a:r>
            <a:r>
              <a:rPr lang="en-IN" dirty="0" smtClean="0"/>
              <a:t> command.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T</a:t>
            </a:r>
            <a:r>
              <a:rPr lang="en-IN" dirty="0" smtClean="0"/>
              <a:t>hen work on the program command on the Mat lab to specify the red colour(if selected) in the image.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  </a:t>
            </a:r>
            <a:r>
              <a:rPr lang="en-IN" dirty="0"/>
              <a:t>W</a:t>
            </a:r>
            <a:r>
              <a:rPr lang="en-IN" dirty="0" smtClean="0"/>
              <a:t>ork on the command that can draw a circumference around the objects with the green colour on it.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Then we type the program for the displaying the marked image.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 descr="image-editing-101040_960_7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500175"/>
            <a:ext cx="6215106" cy="3000396"/>
          </a:xfrm>
        </p:spPr>
      </p:pic>
      <p:sp>
        <p:nvSpPr>
          <p:cNvPr id="5" name="TextBox 4"/>
          <p:cNvSpPr txBox="1"/>
          <p:nvPr/>
        </p:nvSpPr>
        <p:spPr>
          <a:xfrm>
            <a:off x="928662" y="5143512"/>
            <a:ext cx="70009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This is a sample image taken randomly from the internet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 descr="goatimage-editing-101040_960_7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0175"/>
            <a:ext cx="8229600" cy="3286148"/>
          </a:xfrm>
        </p:spPr>
      </p:pic>
      <p:sp>
        <p:nvSpPr>
          <p:cNvPr id="5" name="TextBox 4"/>
          <p:cNvSpPr txBox="1"/>
          <p:nvPr/>
        </p:nvSpPr>
        <p:spPr>
          <a:xfrm>
            <a:off x="1214414" y="5286388"/>
            <a:ext cx="785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the sample output from the PAINT which shows the green area(if selected) </a:t>
            </a:r>
          </a:p>
          <a:p>
            <a:r>
              <a:rPr lang="en-IN" dirty="0" smtClean="0"/>
              <a:t>marked with the black borders.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This project can be very useful for the people who have colour blindness.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189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Project Title</vt:lpstr>
      <vt:lpstr>Project Proposal</vt:lpstr>
      <vt:lpstr>Project Procedure</vt:lpstr>
      <vt:lpstr>Example</vt:lpstr>
      <vt:lpstr>Example</vt:lpstr>
      <vt:lpstr>Use of the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Lab Project Proposal</dc:title>
  <dc:creator>jothiram</dc:creator>
  <cp:lastModifiedBy>ACER</cp:lastModifiedBy>
  <cp:revision>11</cp:revision>
  <dcterms:created xsi:type="dcterms:W3CDTF">2018-10-23T11:16:17Z</dcterms:created>
  <dcterms:modified xsi:type="dcterms:W3CDTF">2022-02-16T16:50:09Z</dcterms:modified>
</cp:coreProperties>
</file>