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934" y="-27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E813-7C63-DA1B-527B-C59DA89BF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D306F2-DF9C-F2F8-877C-39C647918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2D450A-F9A9-4C8E-0495-24EE182BBE13}"/>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BCBA8419-AADD-87ED-725E-7867167E7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EA6C3-A246-49E3-81CD-292C94662567}"/>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40973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6E66-61B0-16F8-595A-79C43C2D78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A032E8-BCCC-1E51-8D48-9F50F188C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12B57-A6E2-1A8D-9209-66F1D4252CBA}"/>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D70D4340-AFB8-5D3D-78DC-5BDE046CF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BFBA8-9B0C-62B4-771E-B1EAF40388C3}"/>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111873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5BF0-AD1B-C536-8880-8F9E33F45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34313C-B9B2-78A3-1555-D5E793592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D6F6C-6F5F-ACAB-2248-489B7BDCB8BF}"/>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5465A207-FE1E-0415-BC16-6B85F3BFD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C8A96-0899-BC65-FA76-B4CB09A47358}"/>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81400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D2B1-30D1-3C30-1E6D-CD213910CF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B0F68D-4554-913A-B6CA-EDCB1C78C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7397-2C57-CC7A-4DB3-6AB3D457D3A7}"/>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4948BDF7-26D0-E29D-3B9D-4222E8957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F61B0-CC1C-C924-AC86-7AD8D90C4265}"/>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333960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BE24-DCFB-8045-71E6-1A283EC21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25A97-3987-3E0F-2BC6-B04859F92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95829-B5AF-C72B-C7A8-A6AA8C123E4A}"/>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5C90D930-70AD-E0B2-D948-F7BFDCB7D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19FB5-2875-A34C-04AF-A627B5E3B6C7}"/>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222159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3A39-ABAF-F376-A165-E13D3EAF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1D3689-C4DE-C010-3203-23F89826F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B7B5F8-550C-05EC-B065-8D1EEA037C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C20A74-FC15-36B0-A4AF-407BCEFAEF9F}"/>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6" name="Footer Placeholder 5">
            <a:extLst>
              <a:ext uri="{FF2B5EF4-FFF2-40B4-BE49-F238E27FC236}">
                <a16:creationId xmlns:a16="http://schemas.microsoft.com/office/drawing/2014/main" id="{9955337A-D386-F1BF-C729-1D7017CD91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1BED0-3D3E-D516-F728-0891A6A084B6}"/>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105745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63B5-E323-5D2A-0AA5-7EE22AE30B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D2C7ED-5A00-4161-C394-CE9E9FAEC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6F99A-F8D5-1BD6-E237-C095FC0AF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64626E-999F-60E8-B78E-E10193D4CE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52BA8-0154-BD91-A5C8-085C5E461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10F8FE-E9D8-8D92-6A44-B883B2BAC962}"/>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8" name="Footer Placeholder 7">
            <a:extLst>
              <a:ext uri="{FF2B5EF4-FFF2-40B4-BE49-F238E27FC236}">
                <a16:creationId xmlns:a16="http://schemas.microsoft.com/office/drawing/2014/main" id="{13C5A265-52A1-4189-A67A-6588911719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2F0D56-A846-8FFA-089F-505623A40F08}"/>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353670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2541-E654-566F-C54C-8AC29A127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7E0180-B34F-B9E3-9BB8-9CC1142BF333}"/>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4" name="Footer Placeholder 3">
            <a:extLst>
              <a:ext uri="{FF2B5EF4-FFF2-40B4-BE49-F238E27FC236}">
                <a16:creationId xmlns:a16="http://schemas.microsoft.com/office/drawing/2014/main" id="{47DB9A7A-E197-C62B-4242-1EDC0349D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AEBF3E-D115-FDAF-9607-27553A4A3D28}"/>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339277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A87A6-0970-B389-31B2-BA62E219287F}"/>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3" name="Footer Placeholder 2">
            <a:extLst>
              <a:ext uri="{FF2B5EF4-FFF2-40B4-BE49-F238E27FC236}">
                <a16:creationId xmlns:a16="http://schemas.microsoft.com/office/drawing/2014/main" id="{64EDF627-BD91-B85B-E9C1-00F8CC18E9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E213F-572C-075B-0FE5-B1FF4D45CD16}"/>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250338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F6BB-81A6-24E3-A559-DE03094DC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C636F0-AD9C-7D6F-8B58-0A7E290BD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8CECA9-A84D-5C4F-487E-7B88276C5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66712-EB88-CC64-4492-4CC6F9837AB1}"/>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6" name="Footer Placeholder 5">
            <a:extLst>
              <a:ext uri="{FF2B5EF4-FFF2-40B4-BE49-F238E27FC236}">
                <a16:creationId xmlns:a16="http://schemas.microsoft.com/office/drawing/2014/main" id="{C39958F9-E8AC-71FF-9843-50DA5906F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28F88E-FA43-55A6-DDA9-7F8AACBAC3C5}"/>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151382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54EB-6256-8A53-CE2C-0CF10F57A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15259A-C9B4-6D4C-57ED-796AB3047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831EE1-5008-C6F7-6CA3-D59E2BB6A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931A6-3CCD-D135-88A6-8491E42487E0}"/>
              </a:ext>
            </a:extLst>
          </p:cNvPr>
          <p:cNvSpPr>
            <a:spLocks noGrp="1"/>
          </p:cNvSpPr>
          <p:nvPr>
            <p:ph type="dt" sz="half" idx="10"/>
          </p:nvPr>
        </p:nvSpPr>
        <p:spPr/>
        <p:txBody>
          <a:bodyPr/>
          <a:lstStyle/>
          <a:p>
            <a:fld id="{4250FCAB-13B5-4675-B1CE-B18C77930030}" type="datetimeFigureOut">
              <a:rPr lang="en-IN" smtClean="0"/>
              <a:pPr/>
              <a:t>03-05-2023</a:t>
            </a:fld>
            <a:endParaRPr lang="en-IN"/>
          </a:p>
        </p:txBody>
      </p:sp>
      <p:sp>
        <p:nvSpPr>
          <p:cNvPr id="6" name="Footer Placeholder 5">
            <a:extLst>
              <a:ext uri="{FF2B5EF4-FFF2-40B4-BE49-F238E27FC236}">
                <a16:creationId xmlns:a16="http://schemas.microsoft.com/office/drawing/2014/main" id="{74082F16-3DA3-1456-A0C7-1B979586A6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C80F7-B21C-037E-4320-583CC4F9D222}"/>
              </a:ext>
            </a:extLst>
          </p:cNvPr>
          <p:cNvSpPr>
            <a:spLocks noGrp="1"/>
          </p:cNvSpPr>
          <p:nvPr>
            <p:ph type="sldNum" sz="quarter" idx="12"/>
          </p:nvPr>
        </p:nvSpPr>
        <p:spPr/>
        <p:txBody>
          <a:bodyPr/>
          <a:lstStyle/>
          <a:p>
            <a:fld id="{6989ADEE-C787-47D4-B57E-9ED5772BCFA7}" type="slidenum">
              <a:rPr lang="en-IN" smtClean="0"/>
              <a:pPr/>
              <a:t>‹#›</a:t>
            </a:fld>
            <a:endParaRPr lang="en-IN"/>
          </a:p>
        </p:txBody>
      </p:sp>
    </p:spTree>
    <p:extLst>
      <p:ext uri="{BB962C8B-B14F-4D97-AF65-F5344CB8AC3E}">
        <p14:creationId xmlns:p14="http://schemas.microsoft.com/office/powerpoint/2010/main" val="168337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F890B-0265-423C-C2A8-AC5BFC4D5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661A8-CDA7-B547-6329-1503062A3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9EBA7-65A9-540C-56FE-C322CABD3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0FCAB-13B5-4675-B1CE-B18C77930030}" type="datetimeFigureOut">
              <a:rPr lang="en-IN" smtClean="0"/>
              <a:pPr/>
              <a:t>03-05-2023</a:t>
            </a:fld>
            <a:endParaRPr lang="en-IN"/>
          </a:p>
        </p:txBody>
      </p:sp>
      <p:sp>
        <p:nvSpPr>
          <p:cNvPr id="5" name="Footer Placeholder 4">
            <a:extLst>
              <a:ext uri="{FF2B5EF4-FFF2-40B4-BE49-F238E27FC236}">
                <a16:creationId xmlns:a16="http://schemas.microsoft.com/office/drawing/2014/main" id="{A2172A41-2D5C-EE9C-054D-00761FF9F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9A4F19-3C5D-E7CA-5DAA-0111DA44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9ADEE-C787-47D4-B57E-9ED5772BCFA7}" type="slidenum">
              <a:rPr lang="en-IN" smtClean="0"/>
              <a:pPr/>
              <a:t>‹#›</a:t>
            </a:fld>
            <a:endParaRPr lang="en-IN"/>
          </a:p>
        </p:txBody>
      </p:sp>
    </p:spTree>
    <p:extLst>
      <p:ext uri="{BB962C8B-B14F-4D97-AF65-F5344CB8AC3E}">
        <p14:creationId xmlns:p14="http://schemas.microsoft.com/office/powerpoint/2010/main" val="58125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DCC0A3-DC2D-9DA6-BDD9-8442E0B8C1A6}"/>
              </a:ext>
            </a:extLst>
          </p:cNvPr>
          <p:cNvPicPr>
            <a:picLocks noChangeAspect="1"/>
          </p:cNvPicPr>
          <p:nvPr/>
        </p:nvPicPr>
        <p:blipFill>
          <a:blip r:embed="rId2"/>
          <a:stretch>
            <a:fillRect/>
          </a:stretch>
        </p:blipFill>
        <p:spPr>
          <a:xfrm>
            <a:off x="0" y="0"/>
            <a:ext cx="12092682" cy="1674688"/>
          </a:xfrm>
          <a:prstGeom prst="rect">
            <a:avLst/>
          </a:prstGeom>
        </p:spPr>
      </p:pic>
      <p:sp>
        <p:nvSpPr>
          <p:cNvPr id="5" name="TextBox 4">
            <a:extLst>
              <a:ext uri="{FF2B5EF4-FFF2-40B4-BE49-F238E27FC236}">
                <a16:creationId xmlns:a16="http://schemas.microsoft.com/office/drawing/2014/main" id="{F7CC5CF2-815B-FBF8-70F6-0B2A63BA5383}"/>
              </a:ext>
            </a:extLst>
          </p:cNvPr>
          <p:cNvSpPr txBox="1"/>
          <p:nvPr/>
        </p:nvSpPr>
        <p:spPr>
          <a:xfrm>
            <a:off x="2527442" y="1674688"/>
            <a:ext cx="7407668" cy="461665"/>
          </a:xfrm>
          <a:prstGeom prst="rect">
            <a:avLst/>
          </a:prstGeom>
          <a:noFill/>
        </p:spPr>
        <p:txBody>
          <a:bodyPr wrap="square" rtlCol="0">
            <a:spAutoFit/>
          </a:bodyPr>
          <a:lstStyle/>
          <a:p>
            <a:pPr algn="ctr"/>
            <a:r>
              <a:rPr lang="en-IN" sz="2400" b="1" dirty="0">
                <a:solidFill>
                  <a:srgbClr val="FF0000"/>
                </a:solidFill>
              </a:rPr>
              <a:t>Department of Computer Science and Engineering</a:t>
            </a:r>
          </a:p>
        </p:txBody>
      </p:sp>
      <p:sp>
        <p:nvSpPr>
          <p:cNvPr id="6" name="TextBox 5">
            <a:extLst>
              <a:ext uri="{FF2B5EF4-FFF2-40B4-BE49-F238E27FC236}">
                <a16:creationId xmlns:a16="http://schemas.microsoft.com/office/drawing/2014/main" id="{1BF63059-A5F1-7CEA-01E7-3C0D05F85C76}"/>
              </a:ext>
            </a:extLst>
          </p:cNvPr>
          <p:cNvSpPr txBox="1"/>
          <p:nvPr/>
        </p:nvSpPr>
        <p:spPr>
          <a:xfrm>
            <a:off x="796246" y="2036318"/>
            <a:ext cx="10870059" cy="1631216"/>
          </a:xfrm>
          <a:prstGeom prst="rect">
            <a:avLst/>
          </a:prstGeom>
          <a:noFill/>
        </p:spPr>
        <p:txBody>
          <a:bodyPr wrap="square" rtlCol="0">
            <a:spAutoFit/>
          </a:bodyPr>
          <a:lstStyle/>
          <a:p>
            <a:pPr algn="ctr"/>
            <a:r>
              <a:rPr lang="en-IN" sz="2400" b="1" dirty="0"/>
              <a:t>A Project </a:t>
            </a:r>
          </a:p>
          <a:p>
            <a:pPr algn="ctr"/>
            <a:r>
              <a:rPr lang="en-IN" sz="2800" b="1" dirty="0"/>
              <a:t>On</a:t>
            </a:r>
          </a:p>
          <a:p>
            <a:pPr algn="ctr">
              <a:spcBef>
                <a:spcPct val="0"/>
              </a:spcBef>
            </a:pPr>
            <a:r>
              <a:rPr lang="en-US" altLang="en-US" sz="2400" b="1" dirty="0">
                <a:solidFill>
                  <a:srgbClr val="0070C0"/>
                </a:solidFill>
                <a:cs typeface="Times New Roman" panose="02020603050405020304" pitchFamily="18" charset="0"/>
              </a:rPr>
              <a:t>Gas Cylinder leakage Detection, Weight checking &amp; </a:t>
            </a:r>
          </a:p>
          <a:p>
            <a:pPr algn="ctr">
              <a:spcBef>
                <a:spcPct val="0"/>
              </a:spcBef>
            </a:pPr>
            <a:r>
              <a:rPr lang="en-US" altLang="en-US" sz="2400" b="1" dirty="0">
                <a:solidFill>
                  <a:srgbClr val="0070C0"/>
                </a:solidFill>
                <a:cs typeface="Times New Roman" panose="02020603050405020304" pitchFamily="18" charset="0"/>
              </a:rPr>
              <a:t> Automatic Cylinder Booking system over IOT </a:t>
            </a:r>
            <a:endParaRPr lang="es-ES" altLang="en-US" sz="2400" b="1" dirty="0">
              <a:solidFill>
                <a:srgbClr val="0070C0"/>
              </a:solidFill>
              <a:cs typeface="Times New Roman" panose="02020603050405020304" pitchFamily="18" charset="0"/>
            </a:endParaRPr>
          </a:p>
        </p:txBody>
      </p:sp>
      <p:sp>
        <p:nvSpPr>
          <p:cNvPr id="7" name="TextBox 6">
            <a:extLst>
              <a:ext uri="{FF2B5EF4-FFF2-40B4-BE49-F238E27FC236}">
                <a16:creationId xmlns:a16="http://schemas.microsoft.com/office/drawing/2014/main" id="{FC1D234B-D532-E78E-520E-08FC6EEC9269}"/>
              </a:ext>
            </a:extLst>
          </p:cNvPr>
          <p:cNvSpPr txBox="1"/>
          <p:nvPr/>
        </p:nvSpPr>
        <p:spPr>
          <a:xfrm>
            <a:off x="486256" y="3775350"/>
            <a:ext cx="2794571" cy="1323439"/>
          </a:xfrm>
          <a:prstGeom prst="rect">
            <a:avLst/>
          </a:prstGeom>
          <a:noFill/>
        </p:spPr>
        <p:txBody>
          <a:bodyPr wrap="square" rtlCol="0">
            <a:spAutoFit/>
          </a:bodyPr>
          <a:lstStyle/>
          <a:p>
            <a:pPr algn="ctr"/>
            <a:endParaRPr lang="en-IN" sz="2000" b="1" dirty="0"/>
          </a:p>
          <a:p>
            <a:pPr algn="ctr"/>
            <a:endParaRPr lang="en-IN" sz="2000" b="1" dirty="0"/>
          </a:p>
          <a:p>
            <a:pPr algn="ctr"/>
            <a:endParaRPr lang="en-IN" sz="2000" b="1" dirty="0"/>
          </a:p>
          <a:p>
            <a:pPr algn="ctr"/>
            <a:endParaRPr lang="en-IN" sz="2000" b="1" dirty="0"/>
          </a:p>
        </p:txBody>
      </p:sp>
      <p:sp>
        <p:nvSpPr>
          <p:cNvPr id="8" name="TextBox 7">
            <a:extLst>
              <a:ext uri="{FF2B5EF4-FFF2-40B4-BE49-F238E27FC236}">
                <a16:creationId xmlns:a16="http://schemas.microsoft.com/office/drawing/2014/main" id="{3ED9C14D-84BC-D706-2F87-297690B6CC82}"/>
              </a:ext>
            </a:extLst>
          </p:cNvPr>
          <p:cNvSpPr txBox="1"/>
          <p:nvPr/>
        </p:nvSpPr>
        <p:spPr>
          <a:xfrm>
            <a:off x="7621949" y="4029164"/>
            <a:ext cx="4470733" cy="861774"/>
          </a:xfrm>
          <a:prstGeom prst="rect">
            <a:avLst/>
          </a:prstGeom>
          <a:noFill/>
        </p:spPr>
        <p:txBody>
          <a:bodyPr wrap="square" rtlCol="0">
            <a:spAutoFit/>
          </a:bodyPr>
          <a:lstStyle/>
          <a:p>
            <a:pPr algn="ctr"/>
            <a:r>
              <a:rPr lang="en-IN" b="1" dirty="0"/>
              <a:t>Project Guide</a:t>
            </a:r>
          </a:p>
          <a:p>
            <a:pPr algn="ctr" eaLnBrk="1" hangingPunct="1">
              <a:spcBef>
                <a:spcPct val="0"/>
              </a:spcBef>
              <a:buFontTx/>
              <a:buNone/>
            </a:pPr>
            <a:r>
              <a:rPr lang="en-GB" altLang="en-US" b="1" dirty="0">
                <a:solidFill>
                  <a:srgbClr val="FF0000"/>
                </a:solidFill>
                <a:cs typeface="Times New Roman" panose="02020603050405020304" pitchFamily="18" charset="0"/>
              </a:rPr>
              <a:t>Dr. G. Rama Subba Reddy,</a:t>
            </a:r>
            <a:r>
              <a:rPr lang="en-GB" altLang="en-US" sz="1800" b="1" dirty="0">
                <a:solidFill>
                  <a:srgbClr val="FF0000"/>
                </a:solidFill>
                <a:cs typeface="Times New Roman" panose="02020603050405020304" pitchFamily="18" charset="0"/>
              </a:rPr>
              <a:t> </a:t>
            </a:r>
            <a:r>
              <a:rPr lang="en-GB" altLang="en-US" sz="1400" b="1" dirty="0" err="1">
                <a:solidFill>
                  <a:srgbClr val="FF0000"/>
                </a:solidFill>
                <a:cs typeface="Times New Roman" panose="02020603050405020304" pitchFamily="18" charset="0"/>
              </a:rPr>
              <a:t>M.E,Ph.D</a:t>
            </a:r>
            <a:endParaRPr lang="en-GB" altLang="en-US" sz="1400" b="1" dirty="0">
              <a:solidFill>
                <a:srgbClr val="FF0000"/>
              </a:solidFill>
              <a:cs typeface="Times New Roman" panose="02020603050405020304" pitchFamily="18" charset="0"/>
            </a:endParaRPr>
          </a:p>
          <a:p>
            <a:pPr algn="ctr" eaLnBrk="1" hangingPunct="1">
              <a:spcBef>
                <a:spcPct val="0"/>
              </a:spcBef>
              <a:buFontTx/>
              <a:buNone/>
            </a:pPr>
            <a:r>
              <a:rPr lang="en-GB" altLang="en-US" sz="1400" b="1" dirty="0" err="1">
                <a:cs typeface="Times New Roman" panose="02020603050405020304" pitchFamily="18" charset="0"/>
              </a:rPr>
              <a:t>Professor&amp;Head</a:t>
            </a:r>
            <a:endParaRPr lang="en-GB" altLang="en-US" sz="1400" b="1" dirty="0">
              <a:cs typeface="Times New Roman" panose="02020603050405020304" pitchFamily="18" charset="0"/>
            </a:endParaRPr>
          </a:p>
        </p:txBody>
      </p:sp>
      <p:sp>
        <p:nvSpPr>
          <p:cNvPr id="9" name="Rectangle 8">
            <a:extLst>
              <a:ext uri="{FF2B5EF4-FFF2-40B4-BE49-F238E27FC236}">
                <a16:creationId xmlns:a16="http://schemas.microsoft.com/office/drawing/2014/main" id="{9E09E7B2-5250-5EAD-D9A7-1086B0513062}"/>
              </a:ext>
            </a:extLst>
          </p:cNvPr>
          <p:cNvSpPr/>
          <p:nvPr/>
        </p:nvSpPr>
        <p:spPr>
          <a:xfrm>
            <a:off x="7552592" y="5052624"/>
            <a:ext cx="5368123" cy="369332"/>
          </a:xfrm>
          <a:prstGeom prst="rect">
            <a:avLst/>
          </a:prstGeom>
        </p:spPr>
        <p:txBody>
          <a:bodyPr wrap="square">
            <a:spAutoFit/>
          </a:bodyPr>
          <a:lstStyle/>
          <a:p>
            <a:pPr eaLnBrk="1" hangingPunct="1">
              <a:defRPr/>
            </a:pPr>
            <a:r>
              <a:rPr lang="en-IN" b="1" dirty="0">
                <a:solidFill>
                  <a:schemeClr val="accent6">
                    <a:lumMod val="75000"/>
                  </a:schemeClr>
                </a:solidFill>
                <a:latin typeface="Arial" charset="0"/>
                <a:cs typeface="Arial" charset="0"/>
              </a:rPr>
              <a:t>Student Roll No      Name Of The Student</a:t>
            </a:r>
            <a:endParaRPr lang="en-US" b="1" dirty="0">
              <a:solidFill>
                <a:schemeClr val="accent6">
                  <a:lumMod val="75000"/>
                </a:schemeClr>
              </a:solidFill>
              <a:latin typeface="Arial" charset="0"/>
              <a:cs typeface="Arial" charset="0"/>
            </a:endParaRPr>
          </a:p>
        </p:txBody>
      </p:sp>
      <p:sp>
        <p:nvSpPr>
          <p:cNvPr id="10" name="TextBox 8">
            <a:extLst>
              <a:ext uri="{FF2B5EF4-FFF2-40B4-BE49-F238E27FC236}">
                <a16:creationId xmlns:a16="http://schemas.microsoft.com/office/drawing/2014/main" id="{B8EA915B-B2F4-B74C-06DC-968684BC6BE1}"/>
              </a:ext>
            </a:extLst>
          </p:cNvPr>
          <p:cNvSpPr txBox="1">
            <a:spLocks noChangeArrowheads="1"/>
          </p:cNvSpPr>
          <p:nvPr/>
        </p:nvSpPr>
        <p:spPr bwMode="auto">
          <a:xfrm>
            <a:off x="7746011" y="5448492"/>
            <a:ext cx="13906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en-US" altLang="en-US" sz="1600" b="1" dirty="0">
                <a:solidFill>
                  <a:srgbClr val="00B0F0"/>
                </a:solidFill>
              </a:rPr>
              <a:t>198R1A0540</a:t>
            </a:r>
          </a:p>
          <a:p>
            <a:pPr algn="ctr">
              <a:spcBef>
                <a:spcPct val="0"/>
              </a:spcBef>
              <a:buNone/>
            </a:pPr>
            <a:r>
              <a:rPr lang="en-US" altLang="en-US" sz="1600" b="1" dirty="0">
                <a:solidFill>
                  <a:srgbClr val="00B0F0"/>
                </a:solidFill>
              </a:rPr>
              <a:t>198R1A0524</a:t>
            </a:r>
          </a:p>
          <a:p>
            <a:pPr algn="ctr">
              <a:spcBef>
                <a:spcPct val="0"/>
              </a:spcBef>
              <a:buNone/>
            </a:pPr>
            <a:r>
              <a:rPr lang="en-US" altLang="en-US" sz="1600" b="1" dirty="0">
                <a:solidFill>
                  <a:srgbClr val="00B0F0"/>
                </a:solidFill>
              </a:rPr>
              <a:t>208R5A0501</a:t>
            </a:r>
          </a:p>
          <a:p>
            <a:pPr algn="ctr">
              <a:spcBef>
                <a:spcPct val="0"/>
              </a:spcBef>
              <a:buNone/>
            </a:pPr>
            <a:r>
              <a:rPr lang="en-US" altLang="en-US" sz="1600" b="1" dirty="0">
                <a:solidFill>
                  <a:srgbClr val="00B0F0"/>
                </a:solidFill>
              </a:rPr>
              <a:t>198R1A0537</a:t>
            </a:r>
            <a:endParaRPr lang="en-IN" altLang="en-US" sz="1600" b="1" dirty="0">
              <a:solidFill>
                <a:srgbClr val="00B0F0"/>
              </a:solidFill>
            </a:endParaRPr>
          </a:p>
        </p:txBody>
      </p:sp>
      <p:sp>
        <p:nvSpPr>
          <p:cNvPr id="11" name="TextBox 9">
            <a:extLst>
              <a:ext uri="{FF2B5EF4-FFF2-40B4-BE49-F238E27FC236}">
                <a16:creationId xmlns:a16="http://schemas.microsoft.com/office/drawing/2014/main" id="{D8F24512-32A1-0E98-5BCB-4DDA16B3E304}"/>
              </a:ext>
            </a:extLst>
          </p:cNvPr>
          <p:cNvSpPr txBox="1">
            <a:spLocks noChangeArrowheads="1"/>
          </p:cNvSpPr>
          <p:nvPr/>
        </p:nvSpPr>
        <p:spPr bwMode="auto">
          <a:xfrm>
            <a:off x="9674885" y="5448492"/>
            <a:ext cx="2286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None/>
            </a:pPr>
            <a:r>
              <a:rPr lang="en-US" altLang="en-US" sz="1600" b="1" dirty="0" err="1">
                <a:solidFill>
                  <a:srgbClr val="7030A0"/>
                </a:solidFill>
              </a:rPr>
              <a:t>Y.Siva</a:t>
            </a:r>
            <a:r>
              <a:rPr lang="en-US" altLang="en-US" sz="1600" b="1" dirty="0">
                <a:solidFill>
                  <a:srgbClr val="7030A0"/>
                </a:solidFill>
              </a:rPr>
              <a:t> Kumari</a:t>
            </a:r>
          </a:p>
          <a:p>
            <a:pPr>
              <a:spcBef>
                <a:spcPct val="0"/>
              </a:spcBef>
              <a:buNone/>
            </a:pPr>
            <a:r>
              <a:rPr lang="en-US" altLang="en-US" sz="1600" b="1" dirty="0" err="1">
                <a:solidFill>
                  <a:srgbClr val="7030A0"/>
                </a:solidFill>
              </a:rPr>
              <a:t>P.Hima</a:t>
            </a:r>
            <a:r>
              <a:rPr lang="en-US" altLang="en-US" sz="1600" b="1" dirty="0">
                <a:solidFill>
                  <a:srgbClr val="7030A0"/>
                </a:solidFill>
              </a:rPr>
              <a:t> Bindu</a:t>
            </a:r>
          </a:p>
          <a:p>
            <a:pPr>
              <a:spcBef>
                <a:spcPct val="0"/>
              </a:spcBef>
              <a:buNone/>
            </a:pPr>
            <a:r>
              <a:rPr lang="en-US" altLang="en-US" sz="1600" b="1" dirty="0">
                <a:solidFill>
                  <a:srgbClr val="7030A0"/>
                </a:solidFill>
              </a:rPr>
              <a:t>G.Sreenivasulu</a:t>
            </a:r>
          </a:p>
          <a:p>
            <a:pPr>
              <a:spcBef>
                <a:spcPct val="0"/>
              </a:spcBef>
              <a:buNone/>
            </a:pPr>
            <a:r>
              <a:rPr lang="en-US" altLang="en-US" sz="1600" b="1" dirty="0" err="1">
                <a:solidFill>
                  <a:srgbClr val="7030A0"/>
                </a:solidFill>
              </a:rPr>
              <a:t>U.Laxman</a:t>
            </a:r>
            <a:r>
              <a:rPr lang="en-US" altLang="en-US" sz="1600" b="1" dirty="0">
                <a:solidFill>
                  <a:srgbClr val="7030A0"/>
                </a:solidFill>
              </a:rPr>
              <a:t> Sai Kiran</a:t>
            </a:r>
            <a:endParaRPr lang="en-IN" altLang="en-US" sz="1600" b="1" dirty="0">
              <a:solidFill>
                <a:srgbClr val="7030A0"/>
              </a:solidFill>
            </a:endParaRPr>
          </a:p>
        </p:txBody>
      </p:sp>
      <p:sp>
        <p:nvSpPr>
          <p:cNvPr id="14" name="TextBox 13">
            <a:extLst>
              <a:ext uri="{FF2B5EF4-FFF2-40B4-BE49-F238E27FC236}">
                <a16:creationId xmlns:a16="http://schemas.microsoft.com/office/drawing/2014/main" id="{FD27E3C2-2709-BD52-EDA5-F3E29E06EA78}"/>
              </a:ext>
            </a:extLst>
          </p:cNvPr>
          <p:cNvSpPr txBox="1"/>
          <p:nvPr/>
        </p:nvSpPr>
        <p:spPr>
          <a:xfrm>
            <a:off x="3887037" y="3999257"/>
            <a:ext cx="2794571" cy="2554545"/>
          </a:xfrm>
          <a:prstGeom prst="rect">
            <a:avLst/>
          </a:prstGeom>
          <a:noFill/>
        </p:spPr>
        <p:txBody>
          <a:bodyPr wrap="square" rtlCol="0">
            <a:spAutoFit/>
          </a:bodyPr>
          <a:lstStyle/>
          <a:p>
            <a:pPr algn="ctr"/>
            <a:endParaRPr lang="en-IN" sz="2000" b="1" dirty="0"/>
          </a:p>
          <a:p>
            <a:pPr algn="ctr"/>
            <a:endParaRPr lang="en-IN" sz="2000" b="1" dirty="0"/>
          </a:p>
          <a:p>
            <a:pPr algn="ctr"/>
            <a:endParaRPr lang="en-IN" sz="2000" b="1" dirty="0"/>
          </a:p>
          <a:p>
            <a:pPr algn="ctr"/>
            <a:endParaRPr lang="en-IN" sz="2000" b="1" dirty="0"/>
          </a:p>
          <a:p>
            <a:pPr algn="ctr"/>
            <a:endParaRPr lang="en-IN" sz="2000" b="1" dirty="0"/>
          </a:p>
          <a:p>
            <a:pPr algn="ctr"/>
            <a:endParaRPr lang="en-IN" sz="2000" b="1" dirty="0"/>
          </a:p>
          <a:p>
            <a:pPr algn="ctr"/>
            <a:endParaRPr lang="en-IN" sz="2000" b="1" dirty="0"/>
          </a:p>
          <a:p>
            <a:pPr algn="ctr"/>
            <a:endParaRPr lang="en-IN" sz="2000" b="1" dirty="0"/>
          </a:p>
        </p:txBody>
      </p:sp>
      <p:sp>
        <p:nvSpPr>
          <p:cNvPr id="12" name="Rectangle 11">
            <a:extLst>
              <a:ext uri="{FF2B5EF4-FFF2-40B4-BE49-F238E27FC236}">
                <a16:creationId xmlns:a16="http://schemas.microsoft.com/office/drawing/2014/main" id="{2CFC0F7C-8E15-E1A3-6405-A505ADCA1DC6}"/>
              </a:ext>
            </a:extLst>
          </p:cNvPr>
          <p:cNvSpPr/>
          <p:nvPr/>
        </p:nvSpPr>
        <p:spPr>
          <a:xfrm>
            <a:off x="99318" y="3903784"/>
            <a:ext cx="3363027" cy="2745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a:solidFill>
                  <a:schemeClr val="accent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b="1" dirty="0">
                <a:solidFill>
                  <a:schemeClr val="accent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Desc</a:t>
            </a:r>
            <a:r>
              <a:rPr lang="en-US" sz="1800" b="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ription</a:t>
            </a:r>
          </a:p>
          <a:p>
            <a:pPr algn="just"/>
            <a:r>
              <a:rPr lang="en-US" sz="1600" dirty="0">
                <a:latin typeface="Times New Roman" pitchFamily="18" charset="0"/>
                <a:cs typeface="Times New Roman" pitchFamily="18" charset="0"/>
              </a:rPr>
              <a:t>This system alerts when the LPG gas is going to be leaking.  Thereby, avoiding LPG leakage accidents and saving lives. This system having additional feature that is weight checking every time and gas booking alert is also sent to registered mobile number when the gas is going to be completing. So our idea will be very helpful for real life.</a:t>
            </a:r>
          </a:p>
          <a:p>
            <a:pPr algn="just"/>
            <a:endParaRPr lang="en-US" sz="1800" b="1"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CBEBF2F-C99C-4FB8-BFAC-82D308280FE5}"/>
              </a:ext>
            </a:extLst>
          </p:cNvPr>
          <p:cNvSpPr/>
          <p:nvPr/>
        </p:nvSpPr>
        <p:spPr>
          <a:xfrm>
            <a:off x="3613638" y="3903784"/>
            <a:ext cx="4008311" cy="2745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Content Placeholder 4">
            <a:extLst>
              <a:ext uri="{FF2B5EF4-FFF2-40B4-BE49-F238E27FC236}">
                <a16:creationId xmlns:a16="http://schemas.microsoft.com/office/drawing/2014/main" id="{2D752ADA-80AC-4CDF-988E-D8D189334B59}"/>
              </a:ext>
            </a:extLst>
          </p:cNvPr>
          <p:cNvPicPr>
            <a:picLocks noChangeAspect="1"/>
          </p:cNvPicPr>
          <p:nvPr/>
        </p:nvPicPr>
        <p:blipFill rotWithShape="1">
          <a:blip r:embed="rId3">
            <a:extLst>
              <a:ext uri="{28A0092B-C50C-407E-A947-70E740481C1C}">
                <a14:useLocalDpi xmlns:a14="http://schemas.microsoft.com/office/drawing/2010/main" val="0"/>
              </a:ext>
            </a:extLst>
          </a:blip>
          <a:srcRect b="26552"/>
          <a:stretch/>
        </p:blipFill>
        <p:spPr bwMode="auto">
          <a:xfrm>
            <a:off x="3716347" y="3999257"/>
            <a:ext cx="1920574" cy="1248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24C516CC-8C8D-4D55-B54B-930583C04FAE}"/>
              </a:ext>
            </a:extLst>
          </p:cNvPr>
          <p:cNvPicPr>
            <a:picLocks noChangeAspect="1"/>
          </p:cNvPicPr>
          <p:nvPr/>
        </p:nvPicPr>
        <p:blipFill rotWithShape="1">
          <a:blip r:embed="rId4">
            <a:extLst>
              <a:ext uri="{28A0092B-C50C-407E-A947-70E740481C1C}">
                <a14:useLocalDpi xmlns:a14="http://schemas.microsoft.com/office/drawing/2010/main" val="0"/>
              </a:ext>
            </a:extLst>
          </a:blip>
          <a:srcRect t="53170"/>
          <a:stretch/>
        </p:blipFill>
        <p:spPr>
          <a:xfrm>
            <a:off x="5720080" y="5327641"/>
            <a:ext cx="1832512" cy="1248991"/>
          </a:xfrm>
          <a:prstGeom prst="rect">
            <a:avLst/>
          </a:prstGeom>
        </p:spPr>
      </p:pic>
      <p:pic>
        <p:nvPicPr>
          <p:cNvPr id="19" name="Picture 18">
            <a:extLst>
              <a:ext uri="{FF2B5EF4-FFF2-40B4-BE49-F238E27FC236}">
                <a16:creationId xmlns:a16="http://schemas.microsoft.com/office/drawing/2014/main" id="{96F6C7BD-FBA0-4209-B685-B42C4CBCCCA9}"/>
              </a:ext>
            </a:extLst>
          </p:cNvPr>
          <p:cNvPicPr>
            <a:picLocks noChangeAspect="1"/>
          </p:cNvPicPr>
          <p:nvPr/>
        </p:nvPicPr>
        <p:blipFill rotWithShape="1">
          <a:blip r:embed="rId5">
            <a:extLst>
              <a:ext uri="{28A0092B-C50C-407E-A947-70E740481C1C}">
                <a14:useLocalDpi xmlns:a14="http://schemas.microsoft.com/office/drawing/2010/main" val="0"/>
              </a:ext>
            </a:extLst>
          </a:blip>
          <a:srcRect l="5792" t="31865" r="7538" b="33723"/>
          <a:stretch/>
        </p:blipFill>
        <p:spPr>
          <a:xfrm>
            <a:off x="5705625" y="3995998"/>
            <a:ext cx="1852665" cy="1239429"/>
          </a:xfrm>
          <a:prstGeom prst="rect">
            <a:avLst/>
          </a:prstGeom>
        </p:spPr>
      </p:pic>
      <p:pic>
        <p:nvPicPr>
          <p:cNvPr id="21" name="Picture 20">
            <a:extLst>
              <a:ext uri="{FF2B5EF4-FFF2-40B4-BE49-F238E27FC236}">
                <a16:creationId xmlns:a16="http://schemas.microsoft.com/office/drawing/2014/main" id="{6DD592D8-8D7F-4513-9AE6-E26408ABF3C8}"/>
              </a:ext>
            </a:extLst>
          </p:cNvPr>
          <p:cNvPicPr>
            <a:picLocks noChangeAspect="1"/>
          </p:cNvPicPr>
          <p:nvPr/>
        </p:nvPicPr>
        <p:blipFill rotWithShape="1">
          <a:blip r:embed="rId6">
            <a:extLst>
              <a:ext uri="{28A0092B-C50C-407E-A947-70E740481C1C}">
                <a14:useLocalDpi xmlns:a14="http://schemas.microsoft.com/office/drawing/2010/main" val="0"/>
              </a:ext>
            </a:extLst>
          </a:blip>
          <a:srcRect l="13969" t="24219" b="26183"/>
          <a:stretch/>
        </p:blipFill>
        <p:spPr>
          <a:xfrm>
            <a:off x="3725626" y="5327641"/>
            <a:ext cx="1920574" cy="1226161"/>
          </a:xfrm>
          <a:prstGeom prst="rect">
            <a:avLst/>
          </a:prstGeom>
        </p:spPr>
      </p:pic>
    </p:spTree>
    <p:extLst>
      <p:ext uri="{BB962C8B-B14F-4D97-AF65-F5344CB8AC3E}">
        <p14:creationId xmlns:p14="http://schemas.microsoft.com/office/powerpoint/2010/main" val="216531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138</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subba Reddy</dc:creator>
  <cp:lastModifiedBy>Sreenivasulu Gattu</cp:lastModifiedBy>
  <cp:revision>16</cp:revision>
  <dcterms:created xsi:type="dcterms:W3CDTF">2023-05-02T12:30:05Z</dcterms:created>
  <dcterms:modified xsi:type="dcterms:W3CDTF">2023-05-03T13:02:55Z</dcterms:modified>
</cp:coreProperties>
</file>