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3.xml" ContentType="application/vnd.openxmlformats-officedocument.presentationml.slideMaster+xml"/>
  <Override PartName="/ppt/slideMasters/slideMaster25.xml" ContentType="application/vnd.openxmlformats-officedocument.presentationml.slideMaster+xml"/>
  <Override PartName="/ppt/slideMasters/slideMaster1.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25.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7.xml.rels" ContentType="application/vnd.openxmlformats-package.relationships+xml"/>
  <Override PartName="/ppt/slideMasters/_rels/slideMaster24.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slideMaster14.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1.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10.jpeg" ContentType="image/jpeg"/>
  <Override PartName="/ppt/media/image6.jpeg" ContentType="image/jpeg"/>
  <Override PartName="/ppt/media/image11.jpeg" ContentType="image/jpeg"/>
  <Override PartName="/ppt/media/image7.jpeg" ContentType="image/jpeg"/>
  <Override PartName="/ppt/media/image8.jpeg" ContentType="image/jpeg"/>
  <Override PartName="/ppt/media/image9.jpeg" ContentType="image/jpeg"/>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xml.rels" ContentType="application/vnd.openxmlformats-package.relationships+xml"/>
  <Override PartName="/ppt/slideLayouts/_rels/slideLayout21.xml.rels" ContentType="application/vnd.openxmlformats-package.relationships+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 Target="slides/slide1.xml"/><Relationship Id="rId28" Type="http://schemas.openxmlformats.org/officeDocument/2006/relationships/slide" Target="slides/slide2.xml"/><Relationship Id="rId29" Type="http://schemas.openxmlformats.org/officeDocument/2006/relationships/slide" Target="slides/slide3.xml"/><Relationship Id="rId30" Type="http://schemas.openxmlformats.org/officeDocument/2006/relationships/slide" Target="slides/slide4.xml"/><Relationship Id="rId31" Type="http://schemas.openxmlformats.org/officeDocument/2006/relationships/slide" Target="slides/slide5.xml"/><Relationship Id="rId32" Type="http://schemas.openxmlformats.org/officeDocument/2006/relationships/slide" Target="slides/slide6.xml"/><Relationship Id="rId33" Type="http://schemas.openxmlformats.org/officeDocument/2006/relationships/slide" Target="slides/slide7.xml"/><Relationship Id="rId34" Type="http://schemas.openxmlformats.org/officeDocument/2006/relationships/slide" Target="slides/slide8.xml"/><Relationship Id="rId35" Type="http://schemas.openxmlformats.org/officeDocument/2006/relationships/slide" Target="slides/slide9.xml"/><Relationship Id="rId36" Type="http://schemas.openxmlformats.org/officeDocument/2006/relationships/slide" Target="slides/slide10.xml"/><Relationship Id="rId37" Type="http://schemas.openxmlformats.org/officeDocument/2006/relationships/slide" Target="slides/slide11.xml"/><Relationship Id="rId38" Type="http://schemas.openxmlformats.org/officeDocument/2006/relationships/slide" Target="slides/slide12.xml"/><Relationship Id="rId3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713160" y="539640"/>
            <a:ext cx="2836440" cy="7855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_1_1_1">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42" name="PlaceHolder 1"/>
          <p:cNvSpPr>
            <a:spLocks noGrp="1"/>
          </p:cNvSpPr>
          <p:nvPr>
            <p:ph type="title"/>
          </p:nvPr>
        </p:nvSpPr>
        <p:spPr>
          <a:xfrm>
            <a:off x="713160" y="539640"/>
            <a:ext cx="2836440" cy="7855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4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46" name="PlaceHolder 1"/>
          <p:cNvSpPr>
            <a:spLocks noGrp="1"/>
          </p:cNvSpPr>
          <p:nvPr>
            <p:ph type="title"/>
          </p:nvPr>
        </p:nvSpPr>
        <p:spPr>
          <a:xfrm>
            <a:off x="713160" y="539640"/>
            <a:ext cx="2836440" cy="7855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51" name="PlaceHolder 1"/>
          <p:cNvSpPr>
            <a:spLocks noGrp="1"/>
          </p:cNvSpPr>
          <p:nvPr>
            <p:ph type="title"/>
          </p:nvPr>
        </p:nvSpPr>
        <p:spPr>
          <a:xfrm>
            <a:off x="713160" y="539640"/>
            <a:ext cx="2836440" cy="7855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_1">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0">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0_1">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_1">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_1_1">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jpe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jpeg"/><Relationship Id="rId3"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jpeg"/><Relationship Id="rId3"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jpe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 Id="rId6"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2.jpeg"/><Relationship Id="rId3"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7.jpeg"/><Relationship Id="rId3"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7.jpeg"/><Relationship Id="rId3"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2.jpeg"/><Relationship Id="rId3"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7.jpeg"/><Relationship Id="rId3"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4.jpeg"/><Relationship Id="rId3"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jpeg"/><Relationship Id="rId3"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jpeg"/><Relationship Id="rId3"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jpe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jpe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5.jpe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5.jpe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6.jpe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2.jpe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0" name="Google Shape;9;p2" descr=""/>
          <p:cNvPicPr/>
          <p:nvPr/>
        </p:nvPicPr>
        <p:blipFill>
          <a:blip r:embed="rId2"/>
          <a:stretch/>
        </p:blipFill>
        <p:spPr>
          <a:xfrm>
            <a:off x="0" y="0"/>
            <a:ext cx="9143640" cy="5143320"/>
          </a:xfrm>
          <a:prstGeom prst="rect">
            <a:avLst/>
          </a:prstGeom>
          <a:ln w="9525">
            <a:solidFill>
              <a:srgbClr val="ffffff"/>
            </a:solidFill>
            <a:round/>
          </a:ln>
        </p:spPr>
      </p:pic>
      <p:sp>
        <p:nvSpPr>
          <p:cNvPr id="1" name="PlaceHolder 1"/>
          <p:cNvSpPr>
            <a:spLocks noGrp="1"/>
          </p:cNvSpPr>
          <p:nvPr>
            <p:ph type="title"/>
          </p:nvPr>
        </p:nvSpPr>
        <p:spPr>
          <a:xfrm>
            <a:off x="713160" y="539640"/>
            <a:ext cx="7717320" cy="906840"/>
          </a:xfrm>
          <a:prstGeom prst="rect">
            <a:avLst/>
          </a:prstGeom>
          <a:noFill/>
          <a:ln w="0">
            <a:noFill/>
          </a:ln>
        </p:spPr>
        <p:txBody>
          <a:bodyPr lIns="91440" rIns="91440" tIns="91440" bIns="91440" anchor="b">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25" name="Google Shape;86;p19" descr=""/>
          <p:cNvPicPr/>
          <p:nvPr/>
        </p:nvPicPr>
        <p:blipFill>
          <a:blip r:embed="rId2"/>
          <a:stretch/>
        </p:blipFill>
        <p:spPr>
          <a:xfrm>
            <a:off x="0" y="0"/>
            <a:ext cx="9143640" cy="5143320"/>
          </a:xfrm>
          <a:prstGeom prst="rect">
            <a:avLst/>
          </a:prstGeom>
          <a:ln w="9525">
            <a:solidFill>
              <a:srgbClr val="ffffff"/>
            </a:solidFill>
            <a:round/>
          </a:ln>
        </p:spPr>
      </p:pic>
      <p:sp>
        <p:nvSpPr>
          <p:cNvPr id="26"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27" name="Google Shape;89;p20" descr=""/>
          <p:cNvPicPr/>
          <p:nvPr/>
        </p:nvPicPr>
        <p:blipFill>
          <a:blip r:embed="rId2"/>
          <a:stretch/>
        </p:blipFill>
        <p:spPr>
          <a:xfrm>
            <a:off x="0" y="0"/>
            <a:ext cx="9143640" cy="5143320"/>
          </a:xfrm>
          <a:prstGeom prst="rect">
            <a:avLst/>
          </a:prstGeom>
          <a:ln w="9525">
            <a:solidFill>
              <a:srgbClr val="ffffff"/>
            </a:solidFill>
            <a:round/>
          </a:ln>
        </p:spPr>
      </p:pic>
      <p:sp>
        <p:nvSpPr>
          <p:cNvPr id="28"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29" name="Google Shape;13;p3" descr=""/>
          <p:cNvPicPr/>
          <p:nvPr/>
        </p:nvPicPr>
        <p:blipFill>
          <a:blip r:embed="rId2"/>
          <a:srcRect l="0" t="31118" r="31120" b="0"/>
          <a:stretch/>
        </p:blipFill>
        <p:spPr>
          <a:xfrm>
            <a:off x="0" y="0"/>
            <a:ext cx="9143640" cy="5143320"/>
          </a:xfrm>
          <a:prstGeom prst="rect">
            <a:avLst/>
          </a:prstGeom>
          <a:ln w="9525">
            <a:solidFill>
              <a:srgbClr val="ffffff"/>
            </a:solidFill>
            <a:round/>
          </a:ln>
        </p:spPr>
      </p:pic>
      <p:sp>
        <p:nvSpPr>
          <p:cNvPr id="30" name="PlaceHolder 1"/>
          <p:cNvSpPr>
            <a:spLocks noGrp="1"/>
          </p:cNvSpPr>
          <p:nvPr>
            <p:ph type="title"/>
          </p:nvPr>
        </p:nvSpPr>
        <p:spPr>
          <a:xfrm>
            <a:off x="713160" y="3585240"/>
            <a:ext cx="7717320" cy="1018440"/>
          </a:xfrm>
          <a:prstGeom prst="rect">
            <a:avLst/>
          </a:prstGeom>
          <a:noFill/>
          <a:ln w="0">
            <a:noFill/>
          </a:ln>
        </p:spPr>
        <p:txBody>
          <a:bodyPr lIns="91440" rIns="91440" tIns="91440" bIns="91440" anchor="t">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
        <p:nvSpPr>
          <p:cNvPr id="31" name="PlaceHolder 2"/>
          <p:cNvSpPr>
            <a:spLocks noGrp="1"/>
          </p:cNvSpPr>
          <p:nvPr>
            <p:ph type="title"/>
          </p:nvPr>
        </p:nvSpPr>
        <p:spPr>
          <a:xfrm>
            <a:off x="713160" y="499680"/>
            <a:ext cx="1267200" cy="684360"/>
          </a:xfrm>
          <a:prstGeom prst="rect">
            <a:avLst/>
          </a:prstGeom>
          <a:noFill/>
          <a:ln w="0">
            <a:noFill/>
          </a:ln>
        </p:spPr>
        <p:txBody>
          <a:bodyPr lIns="91440" rIns="91440" tIns="91440" bIns="91440" anchor="b">
            <a:noAutofit/>
          </a:bodyPr>
          <a:p>
            <a:pPr indent="0">
              <a:lnSpc>
                <a:spcPct val="100000"/>
              </a:lnSpc>
              <a:buNone/>
            </a:pPr>
            <a:r>
              <a:rPr b="0" lang="fr-FR" sz="4000" spc="-1" strike="noStrike">
                <a:solidFill>
                  <a:schemeClr val="dk1"/>
                </a:solidFill>
                <a:latin typeface="Syne SemiBold"/>
                <a:ea typeface="Syne SemiBold"/>
              </a:rPr>
              <a:t>xx%</a:t>
            </a:r>
            <a:endParaRPr b="0" lang="fr-FR" sz="4000" spc="-1" strike="noStrike">
              <a:solidFill>
                <a:schemeClr val="dk1"/>
              </a:solidFill>
              <a:latin typeface="Arial"/>
            </a:endParaRPr>
          </a:p>
        </p:txBody>
      </p:sp>
      <p:sp>
        <p:nvSpPr>
          <p:cNvPr id="3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33" name="Google Shape;104;p21" descr=""/>
          <p:cNvPicPr/>
          <p:nvPr/>
        </p:nvPicPr>
        <p:blipFill>
          <a:blip r:embed="rId2"/>
          <a:stretch/>
        </p:blipFill>
        <p:spPr>
          <a:xfrm>
            <a:off x="0" y="0"/>
            <a:ext cx="9143640" cy="5143320"/>
          </a:xfrm>
          <a:prstGeom prst="rect">
            <a:avLst/>
          </a:prstGeom>
          <a:ln w="9525">
            <a:solidFill>
              <a:srgbClr val="ffffff"/>
            </a:solidFill>
            <a:round/>
          </a:ln>
        </p:spPr>
      </p:pic>
      <p:sp>
        <p:nvSpPr>
          <p:cNvPr id="34" name="PlaceHolder 1"/>
          <p:cNvSpPr>
            <a:spLocks noGrp="1"/>
          </p:cNvSpPr>
          <p:nvPr>
            <p:ph type="title"/>
          </p:nvPr>
        </p:nvSpPr>
        <p:spPr>
          <a:xfrm>
            <a:off x="713160" y="539640"/>
            <a:ext cx="2836440" cy="785520"/>
          </a:xfrm>
          <a:prstGeom prst="rect">
            <a:avLst/>
          </a:prstGeom>
          <a:noFill/>
          <a:ln w="0">
            <a:noFill/>
          </a:ln>
        </p:spPr>
        <p:txBody>
          <a:bodyPr lIns="91440" rIns="91440" tIns="91440" bIns="91440" anchor="b">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
        <p:nvSpPr>
          <p:cNvPr id="35" name="Google Shape;107;p21"/>
          <p:cNvSpPr/>
          <p:nvPr/>
        </p:nvSpPr>
        <p:spPr>
          <a:xfrm>
            <a:off x="5004360" y="3649680"/>
            <a:ext cx="3426120" cy="623160"/>
          </a:xfrm>
          <a:prstGeom prst="rect">
            <a:avLst/>
          </a:prstGeom>
          <a:noFill/>
          <a:ln w="0">
            <a:noFill/>
          </a:ln>
        </p:spPr>
        <p:style>
          <a:lnRef idx="0"/>
          <a:fillRef idx="0"/>
          <a:effectRef idx="0"/>
          <a:fontRef idx="minor"/>
        </p:style>
        <p:txBody>
          <a:bodyPr tIns="91440" bIns="91440" anchor="t">
            <a:noAutofit/>
          </a:bodyPr>
          <a:p>
            <a:pPr algn="r" defTabSz="914400">
              <a:lnSpc>
                <a:spcPct val="100000"/>
              </a:lnSpc>
              <a:spcBef>
                <a:spcPts val="300"/>
              </a:spcBef>
              <a:tabLst>
                <a:tab algn="l" pos="0"/>
              </a:tabLst>
            </a:pPr>
            <a:r>
              <a:rPr b="1" lang="en" sz="1000" spc="-1" strike="noStrike">
                <a:solidFill>
                  <a:schemeClr val="dk1"/>
                </a:solidFill>
                <a:latin typeface="Open Sans"/>
                <a:ea typeface="Open Sans"/>
              </a:rPr>
              <a:t>CREDITS:</a:t>
            </a:r>
            <a:r>
              <a:rPr b="0" lang="en" sz="1000" spc="-1" strike="noStrike">
                <a:solidFill>
                  <a:schemeClr val="dk1"/>
                </a:solidFill>
                <a:latin typeface="Open Sans"/>
                <a:ea typeface="Open Sans"/>
              </a:rPr>
              <a:t> This presentation template was created by </a:t>
            </a:r>
            <a:r>
              <a:rPr b="1" lang="en" sz="1000" spc="-1" strike="noStrike" u="sng">
                <a:solidFill>
                  <a:schemeClr val="hlink"/>
                </a:solidFill>
                <a:uFillTx/>
                <a:latin typeface="Open Sans"/>
                <a:ea typeface="Open Sans"/>
                <a:hlinkClick r:id="rId3"/>
              </a:rPr>
              <a:t>Slidesgo</a:t>
            </a:r>
            <a:r>
              <a:rPr b="0" lang="en" sz="1000" spc="-1" strike="noStrike">
                <a:solidFill>
                  <a:schemeClr val="dk1"/>
                </a:solidFill>
                <a:latin typeface="Open Sans"/>
                <a:ea typeface="Open Sans"/>
              </a:rPr>
              <a:t>, and includes icons by </a:t>
            </a:r>
            <a:r>
              <a:rPr b="1" lang="en" sz="1000" spc="-1" strike="noStrike" u="sng">
                <a:solidFill>
                  <a:schemeClr val="dk1"/>
                </a:solidFill>
                <a:uFillTx/>
                <a:latin typeface="Open Sans"/>
                <a:ea typeface="Open Sans"/>
                <a:hlinkClick r:id="rId4"/>
              </a:rPr>
              <a:t>Flaticon</a:t>
            </a:r>
            <a:r>
              <a:rPr b="0" lang="en" sz="1000" spc="-1" strike="noStrike">
                <a:solidFill>
                  <a:schemeClr val="dk1"/>
                </a:solidFill>
                <a:latin typeface="Open Sans"/>
                <a:ea typeface="Open Sans"/>
              </a:rPr>
              <a:t>, and infographics &amp; images by </a:t>
            </a:r>
            <a:r>
              <a:rPr b="1" lang="en" sz="1000" spc="-1" strike="noStrike" u="sng">
                <a:solidFill>
                  <a:schemeClr val="dk1"/>
                </a:solidFill>
                <a:uFillTx/>
                <a:latin typeface="Open Sans"/>
                <a:ea typeface="Open Sans"/>
                <a:hlinkClick r:id="rId5"/>
              </a:rPr>
              <a:t>Freepik</a:t>
            </a:r>
            <a:r>
              <a:rPr b="0" lang="en" sz="1000" spc="-1" strike="noStrike" u="sng">
                <a:solidFill>
                  <a:schemeClr val="dk1"/>
                </a:solidFill>
                <a:uFillTx/>
                <a:latin typeface="Open Sans"/>
                <a:ea typeface="Open Sans"/>
              </a:rPr>
              <a:t> </a:t>
            </a:r>
            <a:endParaRPr b="0" lang="en-US" sz="1000" spc="-1" strike="noStrike">
              <a:solidFill>
                <a:srgbClr val="ffffff"/>
              </a:solidFill>
              <a:latin typeface="OpenSymbol"/>
            </a:endParaRPr>
          </a:p>
        </p:txBody>
      </p:sp>
      <p:sp>
        <p:nvSpPr>
          <p:cNvPr id="3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3" r:id="rId6"/>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37" name="Google Shape;109;p22" descr=""/>
          <p:cNvPicPr/>
          <p:nvPr/>
        </p:nvPicPr>
        <p:blipFill>
          <a:blip r:embed="rId2"/>
          <a:stretch/>
        </p:blipFill>
        <p:spPr>
          <a:xfrm>
            <a:off x="0" y="0"/>
            <a:ext cx="9143640" cy="5143320"/>
          </a:xfrm>
          <a:prstGeom prst="rect">
            <a:avLst/>
          </a:prstGeom>
          <a:ln w="9525">
            <a:solidFill>
              <a:srgbClr val="ffffff"/>
            </a:solidFill>
            <a:round/>
          </a:ln>
        </p:spPr>
      </p:pic>
    </p:spTree>
  </p:cSld>
  <p:clrMap bg1="lt1" bg2="lt2" tx1="dk1" tx2="dk2" accent1="accent1" accent2="accent2" accent3="accent3" accent4="accent4" accent5="accent5" accent6="accent6" hlink="hlink" folHlink="folHlink"/>
  <p:sldLayoutIdLst>
    <p:sldLayoutId id="2147483675" r:id="rId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38" name="Google Shape;111;p23" descr=""/>
          <p:cNvPicPr/>
          <p:nvPr/>
        </p:nvPicPr>
        <p:blipFill>
          <a:blip r:embed="rId2"/>
          <a:stretch/>
        </p:blipFill>
        <p:spPr>
          <a:xfrm>
            <a:off x="0" y="0"/>
            <a:ext cx="9143640" cy="5143320"/>
          </a:xfrm>
          <a:prstGeom prst="rect">
            <a:avLst/>
          </a:prstGeom>
          <a:ln w="9525">
            <a:solidFill>
              <a:srgbClr val="ffffff"/>
            </a:solidFill>
            <a:round/>
          </a:ln>
        </p:spPr>
      </p:pic>
    </p:spTree>
  </p:cSld>
  <p:clrMap bg1="lt1" bg2="lt2" tx1="dk1" tx2="dk2" accent1="accent1" accent2="accent2" accent3="accent3" accent4="accent4" accent5="accent5" accent6="accent6" hlink="hlink" folHlink="folHlink"/>
  <p:sldLayoutIdLst>
    <p:sldLayoutId id="2147483677" r:id="rId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39" name="Google Shape;17;p4" descr=""/>
          <p:cNvPicPr/>
          <p:nvPr/>
        </p:nvPicPr>
        <p:blipFill>
          <a:blip r:embed="rId2"/>
          <a:stretch/>
        </p:blipFill>
        <p:spPr>
          <a:xfrm>
            <a:off x="0" y="0"/>
            <a:ext cx="9143640" cy="5143320"/>
          </a:xfrm>
          <a:prstGeom prst="rect">
            <a:avLst/>
          </a:prstGeom>
          <a:ln w="9525">
            <a:solidFill>
              <a:srgbClr val="ffffff"/>
            </a:solidFill>
            <a:round/>
          </a:ln>
        </p:spPr>
      </p:pic>
      <p:sp>
        <p:nvSpPr>
          <p:cNvPr id="40"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
        <p:nvSpPr>
          <p:cNvPr id="41" name="PlaceHolder 2"/>
          <p:cNvSpPr>
            <a:spLocks noGrp="1"/>
          </p:cNvSpPr>
          <p:nvPr>
            <p:ph type="body"/>
          </p:nvPr>
        </p:nvSpPr>
        <p:spPr>
          <a:xfrm>
            <a:off x="720000" y="1215720"/>
            <a:ext cx="7703640" cy="341604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9" r:id="rId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44" name="Google Shape;21;p5" descr=""/>
          <p:cNvPicPr/>
          <p:nvPr/>
        </p:nvPicPr>
        <p:blipFill>
          <a:blip r:embed="rId2"/>
          <a:stretch/>
        </p:blipFill>
        <p:spPr>
          <a:xfrm>
            <a:off x="0" y="0"/>
            <a:ext cx="9143640" cy="5143320"/>
          </a:xfrm>
          <a:prstGeom prst="rect">
            <a:avLst/>
          </a:prstGeom>
          <a:ln w="9525">
            <a:solidFill>
              <a:srgbClr val="ffffff"/>
            </a:solidFill>
            <a:round/>
          </a:ln>
        </p:spPr>
      </p:pic>
      <p:sp>
        <p:nvSpPr>
          <p:cNvPr id="45" name="PlaceHolder 1"/>
          <p:cNvSpPr>
            <a:spLocks noGrp="1"/>
          </p:cNvSpPr>
          <p:nvPr>
            <p:ph type="title"/>
          </p:nvPr>
        </p:nvSpPr>
        <p:spPr>
          <a:xfrm>
            <a:off x="720000" y="3644280"/>
            <a:ext cx="2954880" cy="959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1" r:id="rId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49" name="Google Shape;28;p6" descr=""/>
          <p:cNvPicPr/>
          <p:nvPr/>
        </p:nvPicPr>
        <p:blipFill>
          <a:blip r:embed="rId2"/>
          <a:stretch/>
        </p:blipFill>
        <p:spPr>
          <a:xfrm>
            <a:off x="0" y="0"/>
            <a:ext cx="9143640" cy="5143320"/>
          </a:xfrm>
          <a:prstGeom prst="rect">
            <a:avLst/>
          </a:prstGeom>
          <a:ln w="9525">
            <a:solidFill>
              <a:srgbClr val="ffffff"/>
            </a:solidFill>
            <a:round/>
          </a:ln>
        </p:spPr>
      </p:pic>
      <p:sp>
        <p:nvSpPr>
          <p:cNvPr id="50"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3" r:id="rId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52" name="Google Shape;31;p7" descr=""/>
          <p:cNvPicPr/>
          <p:nvPr/>
        </p:nvPicPr>
        <p:blipFill>
          <a:blip r:embed="rId2"/>
          <a:stretch/>
        </p:blipFill>
        <p:spPr>
          <a:xfrm>
            <a:off x="0" y="0"/>
            <a:ext cx="9143640" cy="5143320"/>
          </a:xfrm>
          <a:prstGeom prst="rect">
            <a:avLst/>
          </a:prstGeom>
          <a:ln w="9525">
            <a:solidFill>
              <a:srgbClr val="ffffff"/>
            </a:solidFill>
            <a:round/>
          </a:ln>
        </p:spPr>
      </p:pic>
      <p:sp>
        <p:nvSpPr>
          <p:cNvPr id="53" name="PlaceHolder 1"/>
          <p:cNvSpPr>
            <a:spLocks noGrp="1"/>
          </p:cNvSpPr>
          <p:nvPr>
            <p:ph type="title"/>
          </p:nvPr>
        </p:nvSpPr>
        <p:spPr>
          <a:xfrm>
            <a:off x="811800" y="539640"/>
            <a:ext cx="4294440" cy="572400"/>
          </a:xfrm>
          <a:prstGeom prst="rect">
            <a:avLst/>
          </a:prstGeom>
          <a:noFill/>
          <a:ln w="0">
            <a:noFill/>
          </a:ln>
        </p:spPr>
        <p:txBody>
          <a:bodyPr lIns="91440" rIns="91440" tIns="91440" bIns="91440" anchor="b">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
        <p:nvSpPr>
          <p:cNvPr id="54" name="PlaceHolder 2"/>
          <p:cNvSpPr>
            <a:spLocks noGrp="1"/>
          </p:cNvSpPr>
          <p:nvPr>
            <p:ph type="body"/>
          </p:nvPr>
        </p:nvSpPr>
        <p:spPr>
          <a:xfrm>
            <a:off x="0" y="1476720"/>
            <a:ext cx="4294440" cy="366624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5"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5" name="Google Shape;46;p11" descr=""/>
          <p:cNvPicPr/>
          <p:nvPr/>
        </p:nvPicPr>
        <p:blipFill>
          <a:blip r:embed="rId2"/>
          <a:stretch/>
        </p:blipFill>
        <p:spPr>
          <a:xfrm>
            <a:off x="0" y="0"/>
            <a:ext cx="9143640" cy="5143320"/>
          </a:xfrm>
          <a:prstGeom prst="rect">
            <a:avLst/>
          </a:prstGeom>
          <a:ln w="9525">
            <a:solidFill>
              <a:srgbClr val="ffffff"/>
            </a:solidFill>
            <a:round/>
          </a:ln>
        </p:spPr>
      </p:pic>
      <p:sp>
        <p:nvSpPr>
          <p:cNvPr id="6" name="PlaceHolder 1"/>
          <p:cNvSpPr>
            <a:spLocks noGrp="1"/>
          </p:cNvSpPr>
          <p:nvPr>
            <p:ph type="title"/>
          </p:nvPr>
        </p:nvSpPr>
        <p:spPr>
          <a:xfrm>
            <a:off x="713160" y="539640"/>
            <a:ext cx="6575760" cy="929520"/>
          </a:xfrm>
          <a:prstGeom prst="rect">
            <a:avLst/>
          </a:prstGeom>
          <a:noFill/>
          <a:ln w="0">
            <a:noFill/>
          </a:ln>
        </p:spPr>
        <p:txBody>
          <a:bodyPr lIns="91440" rIns="91440" tIns="91440" bIns="91440" anchor="b">
            <a:noAutofit/>
          </a:bodyPr>
          <a:p>
            <a:pPr indent="0">
              <a:lnSpc>
                <a:spcPct val="100000"/>
              </a:lnSpc>
              <a:buNone/>
            </a:pPr>
            <a:r>
              <a:rPr b="0" lang="fr-FR" sz="6000" spc="-1" strike="noStrike">
                <a:solidFill>
                  <a:schemeClr val="dk1"/>
                </a:solidFill>
                <a:latin typeface="Syne SemiBold"/>
                <a:ea typeface="Syne SemiBold"/>
              </a:rPr>
              <a:t>xx%</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55" name="Google Shape;36;p8" descr=""/>
          <p:cNvPicPr/>
          <p:nvPr/>
        </p:nvPicPr>
        <p:blipFill>
          <a:blip r:embed="rId2"/>
          <a:srcRect l="0" t="31118" r="31120" b="0"/>
          <a:stretch/>
        </p:blipFill>
        <p:spPr>
          <a:xfrm>
            <a:off x="0" y="0"/>
            <a:ext cx="9143640" cy="5143320"/>
          </a:xfrm>
          <a:prstGeom prst="rect">
            <a:avLst/>
          </a:prstGeom>
          <a:ln w="9525">
            <a:solidFill>
              <a:srgbClr val="ffffff"/>
            </a:solidFill>
            <a:round/>
          </a:ln>
        </p:spPr>
      </p:pic>
      <p:sp>
        <p:nvSpPr>
          <p:cNvPr id="56" name="PlaceHolder 1"/>
          <p:cNvSpPr>
            <a:spLocks noGrp="1"/>
          </p:cNvSpPr>
          <p:nvPr>
            <p:ph type="title"/>
          </p:nvPr>
        </p:nvSpPr>
        <p:spPr>
          <a:xfrm>
            <a:off x="2318040" y="1307160"/>
            <a:ext cx="4507920" cy="2529000"/>
          </a:xfrm>
          <a:prstGeom prst="rect">
            <a:avLst/>
          </a:prstGeom>
          <a:noFill/>
          <a:ln w="0">
            <a:noFill/>
          </a:ln>
        </p:spPr>
        <p:txBody>
          <a:bodyPr lIns="91440" rIns="91440" tIns="91440" bIns="91440" anchor="ctr">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7" r:id="rId3"/>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57" name="Google Shape;39;p9" descr=""/>
          <p:cNvPicPr/>
          <p:nvPr/>
        </p:nvPicPr>
        <p:blipFill>
          <a:blip r:embed="rId2"/>
          <a:stretch/>
        </p:blipFill>
        <p:spPr>
          <a:xfrm>
            <a:off x="0" y="0"/>
            <a:ext cx="9143640" cy="5143320"/>
          </a:xfrm>
          <a:prstGeom prst="rect">
            <a:avLst/>
          </a:prstGeom>
          <a:ln w="9525">
            <a:solidFill>
              <a:srgbClr val="ffffff"/>
            </a:solidFill>
            <a:round/>
          </a:ln>
        </p:spPr>
      </p:pic>
      <p:sp>
        <p:nvSpPr>
          <p:cNvPr id="58" name="PlaceHolder 1"/>
          <p:cNvSpPr>
            <a:spLocks noGrp="1"/>
          </p:cNvSpPr>
          <p:nvPr>
            <p:ph type="title"/>
          </p:nvPr>
        </p:nvSpPr>
        <p:spPr>
          <a:xfrm>
            <a:off x="2135520" y="1189080"/>
            <a:ext cx="4872600" cy="196416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9" r:id="rId3"/>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9"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60" name="PlaceHolder 2"/>
          <p:cNvSpPr>
            <a:spLocks noGrp="1"/>
          </p:cNvSpPr>
          <p:nvPr>
            <p:ph type="title"/>
          </p:nvPr>
        </p:nvSpPr>
        <p:spPr>
          <a:xfrm>
            <a:off x="720000" y="4014360"/>
            <a:ext cx="7703640" cy="572400"/>
          </a:xfrm>
          <a:prstGeom prst="rect">
            <a:avLst/>
          </a:prstGeom>
          <a:solidFill>
            <a:schemeClr val="accent2"/>
          </a:solid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61" name="Google Shape;117;p26"/>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62" name="PlaceHolder 1"/>
          <p:cNvSpPr>
            <a:spLocks noGrp="1"/>
          </p:cNvSpPr>
          <p:nvPr>
            <p:ph type="title"/>
          </p:nvPr>
        </p:nvSpPr>
        <p:spPr>
          <a:xfrm>
            <a:off x="713160" y="539640"/>
            <a:ext cx="771732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63" name="Google Shape;120;p27"/>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64" name="PlaceHolder 1"/>
          <p:cNvSpPr>
            <a:spLocks noGrp="1"/>
          </p:cNvSpPr>
          <p:nvPr>
            <p:ph type="title"/>
          </p:nvPr>
        </p:nvSpPr>
        <p:spPr>
          <a:xfrm>
            <a:off x="728640" y="539640"/>
            <a:ext cx="334728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
        <p:nvSpPr>
          <p:cNvPr id="65" name="PlaceHolder 2"/>
          <p:cNvSpPr>
            <a:spLocks noGrp="1"/>
          </p:cNvSpPr>
          <p:nvPr>
            <p:ph type="title"/>
          </p:nvPr>
        </p:nvSpPr>
        <p:spPr>
          <a:xfrm>
            <a:off x="4977720" y="539640"/>
            <a:ext cx="345816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7" name="Google Shape;51;p13" descr=""/>
          <p:cNvPicPr/>
          <p:nvPr/>
        </p:nvPicPr>
        <p:blipFill>
          <a:blip r:embed="rId2"/>
          <a:stretch/>
        </p:blipFill>
        <p:spPr>
          <a:xfrm>
            <a:off x="0" y="0"/>
            <a:ext cx="9143640" cy="5143320"/>
          </a:xfrm>
          <a:prstGeom prst="rect">
            <a:avLst/>
          </a:prstGeom>
          <a:ln w="9525">
            <a:solidFill>
              <a:srgbClr val="ffffff"/>
            </a:solidFill>
            <a:round/>
          </a:ln>
        </p:spPr>
      </p:pic>
      <p:sp>
        <p:nvSpPr>
          <p:cNvPr id="8" name="PlaceHolder 1"/>
          <p:cNvSpPr>
            <a:spLocks noGrp="1"/>
          </p:cNvSpPr>
          <p:nvPr>
            <p:ph type="title"/>
          </p:nvPr>
        </p:nvSpPr>
        <p:spPr>
          <a:xfrm>
            <a:off x="713160" y="539640"/>
            <a:ext cx="3686040" cy="61992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9" name="PlaceHolder 2"/>
          <p:cNvSpPr>
            <a:spLocks noGrp="1"/>
          </p:cNvSpPr>
          <p:nvPr>
            <p:ph type="title"/>
          </p:nvPr>
        </p:nvSpPr>
        <p:spPr>
          <a:xfrm>
            <a:off x="4494600" y="1951200"/>
            <a:ext cx="1013040" cy="619920"/>
          </a:xfrm>
          <a:prstGeom prst="rect">
            <a:avLst/>
          </a:prstGeom>
          <a:noFill/>
          <a:ln w="0">
            <a:noFill/>
          </a:ln>
        </p:spPr>
        <p:txBody>
          <a:bodyPr lIns="91440" rIns="91440" tIns="91440" bIns="91440" anchor="ctr">
            <a:noAutofit/>
          </a:bodyPr>
          <a:p>
            <a:pPr indent="0" algn="r">
              <a:lnSpc>
                <a:spcPct val="100000"/>
              </a:lnSpc>
              <a:buNone/>
            </a:pPr>
            <a:r>
              <a:rPr b="0" lang="fr-FR" sz="2600" spc="-1" strike="noStrike">
                <a:solidFill>
                  <a:schemeClr val="dk1"/>
                </a:solidFill>
                <a:latin typeface="Syne Medium"/>
                <a:ea typeface="Syne Medium"/>
              </a:rPr>
              <a:t>xx%</a:t>
            </a:r>
            <a:endParaRPr b="0" lang="fr-FR" sz="2600" spc="-1" strike="noStrike">
              <a:solidFill>
                <a:schemeClr val="dk1"/>
              </a:solidFill>
              <a:latin typeface="Arial"/>
            </a:endParaRPr>
          </a:p>
        </p:txBody>
      </p:sp>
      <p:sp>
        <p:nvSpPr>
          <p:cNvPr id="10" name="PlaceHolder 3"/>
          <p:cNvSpPr>
            <a:spLocks noGrp="1"/>
          </p:cNvSpPr>
          <p:nvPr>
            <p:ph type="title"/>
          </p:nvPr>
        </p:nvSpPr>
        <p:spPr>
          <a:xfrm>
            <a:off x="4494600" y="3306240"/>
            <a:ext cx="1013040" cy="619920"/>
          </a:xfrm>
          <a:prstGeom prst="rect">
            <a:avLst/>
          </a:prstGeom>
          <a:noFill/>
          <a:ln w="0">
            <a:noFill/>
          </a:ln>
        </p:spPr>
        <p:txBody>
          <a:bodyPr lIns="91440" rIns="91440" tIns="91440" bIns="91440" anchor="ctr">
            <a:noAutofit/>
          </a:bodyPr>
          <a:p>
            <a:pPr indent="0" algn="r">
              <a:lnSpc>
                <a:spcPct val="100000"/>
              </a:lnSpc>
              <a:buNone/>
            </a:pPr>
            <a:r>
              <a:rPr b="0" lang="fr-FR" sz="2600" spc="-1" strike="noStrike">
                <a:solidFill>
                  <a:schemeClr val="dk1"/>
                </a:solidFill>
                <a:latin typeface="Syne Medium"/>
                <a:ea typeface="Syne Medium"/>
              </a:rPr>
              <a:t>xx%</a:t>
            </a:r>
            <a:endParaRPr b="0" lang="fr-FR" sz="2600" spc="-1" strike="noStrike">
              <a:solidFill>
                <a:schemeClr val="dk1"/>
              </a:solidFill>
              <a:latin typeface="Arial"/>
            </a:endParaRPr>
          </a:p>
        </p:txBody>
      </p:sp>
      <p:sp>
        <p:nvSpPr>
          <p:cNvPr id="11" name="PlaceHolder 4"/>
          <p:cNvSpPr>
            <a:spLocks noGrp="1"/>
          </p:cNvSpPr>
          <p:nvPr>
            <p:ph type="title"/>
          </p:nvPr>
        </p:nvSpPr>
        <p:spPr>
          <a:xfrm>
            <a:off x="4494600" y="2628720"/>
            <a:ext cx="1013040" cy="619920"/>
          </a:xfrm>
          <a:prstGeom prst="rect">
            <a:avLst/>
          </a:prstGeom>
          <a:noFill/>
          <a:ln w="0">
            <a:noFill/>
          </a:ln>
        </p:spPr>
        <p:txBody>
          <a:bodyPr lIns="91440" rIns="91440" tIns="91440" bIns="91440" anchor="ctr">
            <a:noAutofit/>
          </a:bodyPr>
          <a:p>
            <a:pPr indent="0" algn="r">
              <a:lnSpc>
                <a:spcPct val="100000"/>
              </a:lnSpc>
              <a:buNone/>
            </a:pPr>
            <a:r>
              <a:rPr b="0" lang="fr-FR" sz="2600" spc="-1" strike="noStrike">
                <a:solidFill>
                  <a:schemeClr val="dk1"/>
                </a:solidFill>
                <a:latin typeface="Syne Medium"/>
                <a:ea typeface="Syne Medium"/>
              </a:rPr>
              <a:t>xx%</a:t>
            </a:r>
            <a:endParaRPr b="0" lang="fr-FR" sz="2600" spc="-1" strike="noStrike">
              <a:solidFill>
                <a:schemeClr val="dk1"/>
              </a:solidFill>
              <a:latin typeface="Arial"/>
            </a:endParaRPr>
          </a:p>
        </p:txBody>
      </p:sp>
      <p:sp>
        <p:nvSpPr>
          <p:cNvPr id="12" name="PlaceHolder 5"/>
          <p:cNvSpPr>
            <a:spLocks noGrp="1"/>
          </p:cNvSpPr>
          <p:nvPr>
            <p:ph type="title"/>
          </p:nvPr>
        </p:nvSpPr>
        <p:spPr>
          <a:xfrm>
            <a:off x="4494600" y="3983760"/>
            <a:ext cx="1013040" cy="619920"/>
          </a:xfrm>
          <a:prstGeom prst="rect">
            <a:avLst/>
          </a:prstGeom>
          <a:noFill/>
          <a:ln w="0">
            <a:noFill/>
          </a:ln>
        </p:spPr>
        <p:txBody>
          <a:bodyPr lIns="91440" rIns="91440" tIns="91440" bIns="91440" anchor="ctr">
            <a:noAutofit/>
          </a:bodyPr>
          <a:p>
            <a:pPr indent="0" algn="r">
              <a:lnSpc>
                <a:spcPct val="100000"/>
              </a:lnSpc>
              <a:buNone/>
            </a:pPr>
            <a:r>
              <a:rPr b="0" lang="fr-FR" sz="2600" spc="-1" strike="noStrike">
                <a:solidFill>
                  <a:schemeClr val="dk1"/>
                </a:solidFill>
                <a:latin typeface="Syne Medium"/>
                <a:ea typeface="Syne Medium"/>
              </a:rPr>
              <a:t>xx%</a:t>
            </a:r>
            <a:endParaRPr b="0" lang="fr-FR" sz="2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3" name="Google Shape;62;p14" descr=""/>
          <p:cNvPicPr/>
          <p:nvPr/>
        </p:nvPicPr>
        <p:blipFill>
          <a:blip r:embed="rId2"/>
          <a:stretch/>
        </p:blipFill>
        <p:spPr>
          <a:xfrm>
            <a:off x="0" y="0"/>
            <a:ext cx="9143640" cy="5143320"/>
          </a:xfrm>
          <a:prstGeom prst="rect">
            <a:avLst/>
          </a:prstGeom>
          <a:ln w="9525">
            <a:solidFill>
              <a:srgbClr val="ffffff"/>
            </a:solidFill>
            <a:round/>
          </a:ln>
        </p:spPr>
      </p:pic>
      <p:sp>
        <p:nvSpPr>
          <p:cNvPr id="14" name="PlaceHolder 1"/>
          <p:cNvSpPr>
            <a:spLocks noGrp="1"/>
          </p:cNvSpPr>
          <p:nvPr>
            <p:ph type="title"/>
          </p:nvPr>
        </p:nvSpPr>
        <p:spPr>
          <a:xfrm>
            <a:off x="811800" y="539640"/>
            <a:ext cx="7618320" cy="572400"/>
          </a:xfrm>
          <a:prstGeom prst="rect">
            <a:avLst/>
          </a:prstGeom>
          <a:noFill/>
          <a:ln w="0">
            <a:noFill/>
          </a:ln>
        </p:spPr>
        <p:txBody>
          <a:bodyPr lIns="91440" rIns="91440" tIns="91440" bIns="91440" anchor="b">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
        <p:nvSpPr>
          <p:cNvPr id="15" name="PlaceHolder 2"/>
          <p:cNvSpPr>
            <a:spLocks noGrp="1"/>
          </p:cNvSpPr>
          <p:nvPr>
            <p:ph type="body"/>
          </p:nvPr>
        </p:nvSpPr>
        <p:spPr>
          <a:xfrm>
            <a:off x="0" y="1476720"/>
            <a:ext cx="4294440" cy="366624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6" name="Google Shape;67;p15" descr=""/>
          <p:cNvPicPr/>
          <p:nvPr/>
        </p:nvPicPr>
        <p:blipFill>
          <a:blip r:embed="rId2"/>
          <a:stretch/>
        </p:blipFill>
        <p:spPr>
          <a:xfrm>
            <a:off x="0" y="0"/>
            <a:ext cx="9143640" cy="5143320"/>
          </a:xfrm>
          <a:prstGeom prst="rect">
            <a:avLst/>
          </a:prstGeom>
          <a:ln w="9525">
            <a:solidFill>
              <a:srgbClr val="ffffff"/>
            </a:solidFill>
            <a:round/>
          </a:ln>
        </p:spPr>
      </p:pic>
      <p:sp>
        <p:nvSpPr>
          <p:cNvPr id="17" name="PlaceHolder 1"/>
          <p:cNvSpPr>
            <a:spLocks noGrp="1"/>
          </p:cNvSpPr>
          <p:nvPr>
            <p:ph type="title"/>
          </p:nvPr>
        </p:nvSpPr>
        <p:spPr>
          <a:xfrm>
            <a:off x="762840" y="794520"/>
            <a:ext cx="7618320" cy="698040"/>
          </a:xfrm>
          <a:prstGeom prst="rect">
            <a:avLst/>
          </a:prstGeom>
          <a:noFill/>
          <a:ln w="0">
            <a:noFill/>
          </a:ln>
        </p:spPr>
        <p:txBody>
          <a:bodyPr lIns="91440" rIns="91440" tIns="91440" bIns="91440" anchor="t">
            <a:noAutofit/>
          </a:bodyPr>
          <a:p>
            <a:pPr indent="0">
              <a:buNone/>
            </a:pPr>
            <a:r>
              <a:rPr b="0" lang="fr-FR" sz="4000" spc="-1" strike="noStrike">
                <a:solidFill>
                  <a:schemeClr val="dk1"/>
                </a:solidFill>
                <a:latin typeface="Arial"/>
              </a:rPr>
              <a:t>Click to edit the title text format</a:t>
            </a:r>
            <a:endParaRPr b="0" lang="fr-FR" sz="4000" spc="-1" strike="noStrike">
              <a:solidFill>
                <a:schemeClr val="dk1"/>
              </a:solidFill>
              <a:latin typeface="Arial"/>
            </a:endParaRPr>
          </a:p>
        </p:txBody>
      </p:sp>
      <p:sp>
        <p:nvSpPr>
          <p:cNvPr id="18" name="PlaceHolder 2"/>
          <p:cNvSpPr>
            <a:spLocks noGrp="1"/>
          </p:cNvSpPr>
          <p:nvPr>
            <p:ph type="body"/>
          </p:nvPr>
        </p:nvSpPr>
        <p:spPr>
          <a:xfrm>
            <a:off x="3184920" y="2398680"/>
            <a:ext cx="5195880" cy="195012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9" name="Google Shape;71;p16" descr=""/>
          <p:cNvPicPr/>
          <p:nvPr/>
        </p:nvPicPr>
        <p:blipFill>
          <a:blip r:embed="rId2"/>
          <a:stretch/>
        </p:blipFill>
        <p:spPr>
          <a:xfrm>
            <a:off x="0" y="0"/>
            <a:ext cx="9143640" cy="5143320"/>
          </a:xfrm>
          <a:prstGeom prst="rect">
            <a:avLst/>
          </a:prstGeom>
          <a:ln w="9525">
            <a:solidFill>
              <a:srgbClr val="ffffff"/>
            </a:solidFill>
            <a:round/>
          </a:ln>
        </p:spPr>
      </p:pic>
      <p:sp>
        <p:nvSpPr>
          <p:cNvPr id="20"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21" name="Google Shape;80;p17" descr=""/>
          <p:cNvPicPr/>
          <p:nvPr/>
        </p:nvPicPr>
        <p:blipFill>
          <a:blip r:embed="rId2"/>
          <a:stretch/>
        </p:blipFill>
        <p:spPr>
          <a:xfrm>
            <a:off x="0" y="0"/>
            <a:ext cx="9143640" cy="5143320"/>
          </a:xfrm>
          <a:prstGeom prst="rect">
            <a:avLst/>
          </a:prstGeom>
          <a:ln w="9525">
            <a:solidFill>
              <a:srgbClr val="ffffff"/>
            </a:solidFill>
            <a:round/>
          </a:ln>
        </p:spPr>
      </p:pic>
      <p:sp>
        <p:nvSpPr>
          <p:cNvPr id="22"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23" name="Google Shape;83;p18" descr=""/>
          <p:cNvPicPr/>
          <p:nvPr/>
        </p:nvPicPr>
        <p:blipFill>
          <a:blip r:embed="rId2"/>
          <a:stretch/>
        </p:blipFill>
        <p:spPr>
          <a:xfrm>
            <a:off x="0" y="0"/>
            <a:ext cx="9143640" cy="5143320"/>
          </a:xfrm>
          <a:prstGeom prst="rect">
            <a:avLst/>
          </a:prstGeom>
          <a:ln w="9525">
            <a:solidFill>
              <a:srgbClr val="ffffff"/>
            </a:solidFill>
            <a:round/>
          </a:ln>
        </p:spPr>
      </p:pic>
      <p:sp>
        <p:nvSpPr>
          <p:cNvPr id="24"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subTitle"/>
          </p:nvPr>
        </p:nvSpPr>
        <p:spPr>
          <a:xfrm>
            <a:off x="5391000" y="3943440"/>
            <a:ext cx="3038040" cy="657000"/>
          </a:xfrm>
          <a:prstGeom prst="rect">
            <a:avLst/>
          </a:prstGeom>
          <a:noFill/>
          <a:ln w="0">
            <a:noFill/>
          </a:ln>
        </p:spPr>
        <p:txBody>
          <a:bodyPr lIns="91440" rIns="91440" tIns="91440" bIns="91440" anchor="t">
            <a:normAutofit/>
          </a:bodyPr>
          <a:p>
            <a:pPr algn="r">
              <a:lnSpc>
                <a:spcPct val="100000"/>
              </a:lnSpc>
              <a:tabLst>
                <a:tab algn="l" pos="0"/>
              </a:tabLst>
            </a:pPr>
            <a:r>
              <a:rPr b="0" lang="en" sz="1600" spc="-1" strike="noStrike">
                <a:solidFill>
                  <a:schemeClr val="dk1"/>
                </a:solidFill>
                <a:latin typeface="Albert Sans"/>
                <a:ea typeface="Albert Sans"/>
              </a:rPr>
              <a:t>Transforming Plane Images into Fold Flags Using Python Techniques</a:t>
            </a:r>
            <a:endParaRPr b="0" lang="en-US" sz="1600" spc="-1" strike="noStrike">
              <a:solidFill>
                <a:srgbClr val="ffffff"/>
              </a:solidFill>
              <a:latin typeface="OpenSymbol"/>
            </a:endParaRPr>
          </a:p>
        </p:txBody>
      </p:sp>
      <p:sp>
        <p:nvSpPr>
          <p:cNvPr id="67" name="PlaceHolder 2"/>
          <p:cNvSpPr>
            <a:spLocks noGrp="1"/>
          </p:cNvSpPr>
          <p:nvPr>
            <p:ph type="title"/>
          </p:nvPr>
        </p:nvSpPr>
        <p:spPr>
          <a:xfrm>
            <a:off x="714240" y="542880"/>
            <a:ext cx="7714800" cy="904680"/>
          </a:xfrm>
          <a:prstGeom prst="rect">
            <a:avLst/>
          </a:prstGeom>
          <a:noFill/>
          <a:ln w="0">
            <a:noFill/>
          </a:ln>
        </p:spPr>
        <p:txBody>
          <a:bodyPr lIns="91440" rIns="91440" tIns="91440" bIns="91440" anchor="b">
            <a:normAutofit fontScale="96793"/>
          </a:bodyPr>
          <a:p>
            <a:pPr indent="0">
              <a:lnSpc>
                <a:spcPct val="100000"/>
              </a:lnSpc>
              <a:buNone/>
              <a:tabLst>
                <a:tab algn="l" pos="0"/>
              </a:tabLst>
            </a:pPr>
            <a:r>
              <a:rPr b="0" lang="en" sz="5000" spc="-1" strike="noStrike">
                <a:solidFill>
                  <a:schemeClr val="dk1"/>
                </a:solidFill>
                <a:latin typeface="Syne SemiBold"/>
                <a:ea typeface="Syne SemiBold"/>
              </a:rPr>
              <a:t>Image Processing Internship</a:t>
            </a:r>
            <a:endParaRPr b="0" lang="fr-FR" sz="5000" spc="-1" strike="noStrike">
              <a:solidFill>
                <a:schemeClr val="dk1"/>
              </a:solidFill>
              <a:latin typeface="Arial"/>
            </a:endParaRPr>
          </a:p>
        </p:txBody>
      </p:sp>
      <p:sp>
        <p:nvSpPr>
          <p:cNvPr id="68" name="Google Shape;129;p28"/>
          <p:cNvSpPr/>
          <p:nvPr/>
        </p:nvSpPr>
        <p:spPr>
          <a:xfrm>
            <a:off x="304920" y="4600440"/>
            <a:ext cx="1123560" cy="3663720"/>
          </a:xfrm>
          <a:prstGeom prst="rect">
            <a:avLst/>
          </a:prstGeom>
          <a:noFill/>
          <a:ln w="0">
            <a:noFill/>
          </a:ln>
        </p:spPr>
        <p:style>
          <a:lnRef idx="0"/>
          <a:fillRef idx="0"/>
          <a:effectRef idx="0"/>
          <a:fontRef idx="minor"/>
        </p:style>
        <p:txBody>
          <a:bodyPr lIns="870823080" rIns="870823080" tIns="916200" bIns="916200" anchor="t">
            <a:spAutoFit/>
          </a:bodyPr>
          <a:p>
            <a:pPr defTabSz="914400">
              <a:lnSpc>
                <a:spcPct val="100000"/>
              </a:lnSpc>
              <a:tabLst>
                <a:tab algn="l" pos="0"/>
              </a:tabLst>
            </a:pPr>
            <a:r>
              <a:rPr b="0" lang="en" sz="1000" spc="-1" strike="noStrike">
                <a:solidFill>
                  <a:schemeClr val="dk1"/>
                </a:solidFill>
                <a:latin typeface="Arial"/>
              </a:rPr>
              <a:t>Company name</a:t>
            </a:r>
            <a:endParaRPr b="0" lang="en-US" sz="1000" spc="-1" strike="noStrike">
              <a:solidFill>
                <a:srgbClr val="ffffff"/>
              </a:solidFill>
              <a:latin typeface="OpenSymbol"/>
            </a:endParaRPr>
          </a:p>
        </p:txBody>
      </p:sp>
      <p:cxnSp>
        <p:nvCxnSpPr>
          <p:cNvPr id="69" name="Google Shape;130;p28"/>
          <p:cNvCxnSpPr/>
          <p:nvPr/>
        </p:nvCxnSpPr>
        <p:spPr>
          <a:xfrm>
            <a:off x="1430640" y="4799880"/>
            <a:ext cx="8245800" cy="360"/>
          </a:xfrm>
          <a:prstGeom prst="straightConnector1">
            <a:avLst/>
          </a:prstGeom>
          <a:ln w="9525">
            <a:solidFill>
              <a:srgbClr val="ffffff"/>
            </a:solidFill>
            <a:round/>
          </a:ln>
        </p:spPr>
      </p:cxn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2" name="Google Shape;157;p31" descr=""/>
          <p:cNvPicPr/>
          <p:nvPr/>
        </p:nvPicPr>
        <p:blipFill>
          <a:blip r:embed="rId1"/>
          <a:srcRect l="16568" t="0" r="16573" b="0"/>
          <a:stretch/>
        </p:blipFill>
        <p:spPr>
          <a:xfrm>
            <a:off x="0" y="1476720"/>
            <a:ext cx="4294440" cy="3666240"/>
          </a:xfrm>
          <a:prstGeom prst="rect">
            <a:avLst/>
          </a:prstGeom>
          <a:ln w="0">
            <a:noFill/>
          </a:ln>
        </p:spPr>
      </p:pic>
      <p:sp>
        <p:nvSpPr>
          <p:cNvPr id="93" name="PlaceHolder 1"/>
          <p:cNvSpPr>
            <a:spLocks noGrp="1"/>
          </p:cNvSpPr>
          <p:nvPr>
            <p:ph type="title"/>
          </p:nvPr>
        </p:nvSpPr>
        <p:spPr>
          <a:xfrm>
            <a:off x="809640" y="542880"/>
            <a:ext cx="7619760" cy="571320"/>
          </a:xfrm>
          <a:prstGeom prst="rect">
            <a:avLst/>
          </a:prstGeom>
          <a:noFill/>
          <a:ln w="0">
            <a:noFill/>
          </a:ln>
        </p:spPr>
        <p:txBody>
          <a:bodyPr lIns="91440" rIns="91440" tIns="91440" bIns="91440" anchor="b">
            <a:normAutofit/>
          </a:bodyPr>
          <a:p>
            <a:pPr indent="0">
              <a:lnSpc>
                <a:spcPct val="100000"/>
              </a:lnSpc>
              <a:buNone/>
              <a:tabLst>
                <a:tab algn="l" pos="0"/>
              </a:tabLst>
            </a:pPr>
            <a:r>
              <a:rPr b="0" lang="en" sz="2600" spc="-1" strike="noStrike">
                <a:solidFill>
                  <a:schemeClr val="dk1"/>
                </a:solidFill>
                <a:latin typeface="Syne SemiBold"/>
                <a:ea typeface="Syne SemiBold"/>
              </a:rPr>
              <a:t>Testing and Validation of Results</a:t>
            </a:r>
            <a:endParaRPr b="0" lang="fr-FR" sz="2600" spc="-1" strike="noStrike">
              <a:solidFill>
                <a:schemeClr val="dk1"/>
              </a:solidFill>
              <a:latin typeface="Arial"/>
            </a:endParaRPr>
          </a:p>
        </p:txBody>
      </p:sp>
      <p:sp>
        <p:nvSpPr>
          <p:cNvPr id="94" name="PlaceHolder 2"/>
          <p:cNvSpPr>
            <a:spLocks noGrp="1"/>
          </p:cNvSpPr>
          <p:nvPr>
            <p:ph type="subTitle"/>
          </p:nvPr>
        </p:nvSpPr>
        <p:spPr>
          <a:xfrm>
            <a:off x="4924440" y="1476360"/>
            <a:ext cx="3504960" cy="219024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lbert Sans"/>
                <a:ea typeface="Albert Sans"/>
              </a:rPr>
              <a:t>Testing and validation are crucial steps in the image processing pipeline. After implementation, the folded flag images should be evaluated for quality against predefined metrics. This includes checking for visual fidelity, ensuring proper alignment, and confirming that the transformations have been executed correctly. Feedback from testing will allow for iterative improvements.</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 name="Google Shape;157;p31" descr=""/>
          <p:cNvPicPr/>
          <p:nvPr/>
        </p:nvPicPr>
        <p:blipFill>
          <a:blip r:embed="rId1"/>
          <a:srcRect l="16568" t="0" r="16573" b="0"/>
          <a:stretch/>
        </p:blipFill>
        <p:spPr>
          <a:xfrm>
            <a:off x="0" y="1476720"/>
            <a:ext cx="4294440" cy="3666240"/>
          </a:xfrm>
          <a:prstGeom prst="rect">
            <a:avLst/>
          </a:prstGeom>
          <a:ln w="0">
            <a:noFill/>
          </a:ln>
        </p:spPr>
      </p:pic>
      <p:sp>
        <p:nvSpPr>
          <p:cNvPr id="96" name="PlaceHolder 1"/>
          <p:cNvSpPr>
            <a:spLocks noGrp="1"/>
          </p:cNvSpPr>
          <p:nvPr>
            <p:ph type="title"/>
          </p:nvPr>
        </p:nvSpPr>
        <p:spPr>
          <a:xfrm>
            <a:off x="809640" y="542880"/>
            <a:ext cx="7619760" cy="571320"/>
          </a:xfrm>
          <a:prstGeom prst="rect">
            <a:avLst/>
          </a:prstGeom>
          <a:noFill/>
          <a:ln w="0">
            <a:noFill/>
          </a:ln>
        </p:spPr>
        <p:txBody>
          <a:bodyPr lIns="91440" rIns="91440" tIns="91440" bIns="91440" anchor="b">
            <a:normAutofit/>
          </a:bodyPr>
          <a:p>
            <a:pPr indent="0">
              <a:lnSpc>
                <a:spcPct val="100000"/>
              </a:lnSpc>
              <a:buNone/>
              <a:tabLst>
                <a:tab algn="l" pos="0"/>
              </a:tabLst>
            </a:pPr>
            <a:r>
              <a:rPr b="0" lang="en" sz="2600" spc="-1" strike="noStrike">
                <a:solidFill>
                  <a:schemeClr val="dk1"/>
                </a:solidFill>
                <a:latin typeface="Syne SemiBold"/>
                <a:ea typeface="Syne SemiBold"/>
              </a:rPr>
              <a:t>Conclusions</a:t>
            </a:r>
            <a:endParaRPr b="0" lang="fr-FR" sz="2600" spc="-1" strike="noStrike">
              <a:solidFill>
                <a:schemeClr val="dk1"/>
              </a:solidFill>
              <a:latin typeface="Arial"/>
            </a:endParaRPr>
          </a:p>
        </p:txBody>
      </p:sp>
      <p:sp>
        <p:nvSpPr>
          <p:cNvPr id="97" name="PlaceHolder 2"/>
          <p:cNvSpPr>
            <a:spLocks noGrp="1"/>
          </p:cNvSpPr>
          <p:nvPr>
            <p:ph type="subTitle"/>
          </p:nvPr>
        </p:nvSpPr>
        <p:spPr>
          <a:xfrm>
            <a:off x="4924440" y="1476360"/>
            <a:ext cx="3504960" cy="219024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lbert Sans"/>
                <a:ea typeface="Albert Sans"/>
              </a:rPr>
              <a:t>In conclusion, the transformation of plane images into a folded flag using Python requires careful planning and execution. The selection of appropriate tools, methodologies for image processing, and thorough validation processes are key to achieving successful outcomes. This presentation serves as a foundation for further exploration in image processing applications.</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714240" y="542880"/>
            <a:ext cx="2838240" cy="790200"/>
          </a:xfrm>
          <a:prstGeom prst="rect">
            <a:avLst/>
          </a:prstGeom>
          <a:noFill/>
          <a:ln w="0">
            <a:noFill/>
          </a:ln>
        </p:spPr>
        <p:txBody>
          <a:bodyPr lIns="91440" rIns="91440" tIns="91440" bIns="91440" anchor="b">
            <a:normAutofit fontScale="81194"/>
          </a:bodyPr>
          <a:p>
            <a:pPr indent="0">
              <a:lnSpc>
                <a:spcPct val="100000"/>
              </a:lnSpc>
              <a:buNone/>
              <a:tabLst>
                <a:tab algn="l" pos="0"/>
              </a:tabLst>
            </a:pPr>
            <a:r>
              <a:rPr b="0" lang="en" sz="5000" spc="-1" strike="noStrike">
                <a:solidFill>
                  <a:schemeClr val="dk1"/>
                </a:solidFill>
                <a:latin typeface="Syne SemiBold"/>
                <a:ea typeface="Syne SemiBold"/>
              </a:rPr>
              <a:t>Thank you!</a:t>
            </a:r>
            <a:endParaRPr b="0" lang="fr-FR" sz="5000" spc="-1" strike="noStrike">
              <a:solidFill>
                <a:schemeClr val="dk1"/>
              </a:solidFill>
              <a:latin typeface="Arial"/>
            </a:endParaRPr>
          </a:p>
        </p:txBody>
      </p:sp>
      <p:sp>
        <p:nvSpPr>
          <p:cNvPr id="99" name="PlaceHolder 2"/>
          <p:cNvSpPr>
            <a:spLocks noGrp="1"/>
          </p:cNvSpPr>
          <p:nvPr>
            <p:ph type="subTitle"/>
          </p:nvPr>
        </p:nvSpPr>
        <p:spPr>
          <a:xfrm>
            <a:off x="714240" y="1324080"/>
            <a:ext cx="2838240" cy="1056960"/>
          </a:xfrm>
          <a:prstGeom prst="rect">
            <a:avLst/>
          </a:prstGeom>
          <a:noFill/>
          <a:ln w="0">
            <a:noFill/>
          </a:ln>
        </p:spPr>
        <p:txBody>
          <a:bodyPr lIns="91440" rIns="91440" tIns="91440" bIns="91440" anchor="t">
            <a:normAutofit/>
          </a:bodyPr>
          <a:p>
            <a:pPr indent="0">
              <a:lnSpc>
                <a:spcPct val="100000"/>
              </a:lnSpc>
              <a:buNone/>
              <a:tabLst>
                <a:tab algn="l" pos="0"/>
              </a:tabLst>
            </a:pPr>
            <a:r>
              <a:rPr b="1" lang="en" sz="1400" spc="-1" strike="noStrike">
                <a:solidFill>
                  <a:schemeClr val="dk1"/>
                </a:solidFill>
                <a:latin typeface="Albert Sans"/>
                <a:ea typeface="Albert Sans"/>
              </a:rPr>
              <a:t>Do you have any questions?</a:t>
            </a:r>
            <a:endParaRPr b="0" lang="en-US" sz="1400" spc="-1" strike="noStrike">
              <a:solidFill>
                <a:srgbClr val="ffffff"/>
              </a:solidFill>
              <a:latin typeface="OpenSymbol"/>
            </a:endParaRPr>
          </a:p>
        </p:txBody>
      </p:sp>
      <p:grpSp>
        <p:nvGrpSpPr>
          <p:cNvPr id="100" name="Google Shape;303;p42"/>
          <p:cNvGrpSpPr/>
          <p:nvPr/>
        </p:nvGrpSpPr>
        <p:grpSpPr>
          <a:xfrm>
            <a:off x="6273360" y="3321720"/>
            <a:ext cx="275760" cy="275760"/>
            <a:chOff x="6273360" y="3321720"/>
            <a:chExt cx="275760" cy="275760"/>
          </a:xfrm>
        </p:grpSpPr>
        <p:sp>
          <p:nvSpPr>
            <p:cNvPr id="101" name="Google Shape;304;p42"/>
            <p:cNvSpPr/>
            <p:nvPr/>
          </p:nvSpPr>
          <p:spPr>
            <a:xfrm>
              <a:off x="6273360" y="3321720"/>
              <a:ext cx="275760" cy="275760"/>
            </a:xfrm>
            <a:custGeom>
              <a:avLst/>
              <a:gdLst>
                <a:gd name="textAreaLeft" fmla="*/ 0 w 275760"/>
                <a:gd name="textAreaRight" fmla="*/ 276120 w 275760"/>
                <a:gd name="textAreaTop" fmla="*/ 0 h 275760"/>
                <a:gd name="textAreaBottom" fmla="*/ 276120 h 275760"/>
              </a:gdLst>
              <a:ah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2" name="Google Shape;305;p42"/>
            <p:cNvSpPr/>
            <p:nvPr/>
          </p:nvSpPr>
          <p:spPr>
            <a:xfrm>
              <a:off x="6337440" y="3387240"/>
              <a:ext cx="146880" cy="144000"/>
            </a:xfrm>
            <a:custGeom>
              <a:avLst/>
              <a:gdLst>
                <a:gd name="textAreaLeft" fmla="*/ 0 w 146880"/>
                <a:gd name="textAreaRight" fmla="*/ 147240 w 146880"/>
                <a:gd name="textAreaTop" fmla="*/ 0 h 144000"/>
                <a:gd name="textAreaBottom" fmla="*/ 144360 h 144000"/>
              </a:gdLst>
              <a:ah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fillRef idx="0"/>
            <a:effectRef idx="0"/>
            <a:fontRef idx="minor"/>
          </p:style>
          <p:txBody>
            <a:bodyPr tIns="72000" bIns="72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3" name="Google Shape;306;p42"/>
            <p:cNvSpPr/>
            <p:nvPr/>
          </p:nvSpPr>
          <p:spPr>
            <a:xfrm>
              <a:off x="6467040" y="3357360"/>
              <a:ext cx="37440" cy="37080"/>
            </a:xfrm>
            <a:custGeom>
              <a:avLst/>
              <a:gdLst>
                <a:gd name="textAreaLeft" fmla="*/ 0 w 37440"/>
                <a:gd name="textAreaRight" fmla="*/ 37800 w 37440"/>
                <a:gd name="textAreaTop" fmla="*/ 0 h 37080"/>
                <a:gd name="textAreaBottom" fmla="*/ 37440 h 37080"/>
              </a:gdLst>
              <a:ah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fillRef idx="0"/>
            <a:effectRef idx="0"/>
            <a:fontRef idx="minor"/>
          </p:style>
          <p:txBody>
            <a:bodyPr tIns="18720" bIns="18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04" name="Google Shape;307;p42"/>
          <p:cNvGrpSpPr/>
          <p:nvPr/>
        </p:nvGrpSpPr>
        <p:grpSpPr>
          <a:xfrm>
            <a:off x="7139160" y="3340440"/>
            <a:ext cx="266400" cy="238320"/>
            <a:chOff x="7139160" y="3340440"/>
            <a:chExt cx="266400" cy="238320"/>
          </a:xfrm>
        </p:grpSpPr>
        <p:sp>
          <p:nvSpPr>
            <p:cNvPr id="105" name="Google Shape;308;p42"/>
            <p:cNvSpPr/>
            <p:nvPr/>
          </p:nvSpPr>
          <p:spPr>
            <a:xfrm>
              <a:off x="7148520" y="3424680"/>
              <a:ext cx="60840" cy="154080"/>
            </a:xfrm>
            <a:custGeom>
              <a:avLst/>
              <a:gdLst>
                <a:gd name="textAreaLeft" fmla="*/ 0 w 60840"/>
                <a:gd name="textAreaRight" fmla="*/ 61200 w 60840"/>
                <a:gd name="textAreaTop" fmla="*/ 0 h 154080"/>
                <a:gd name="textAreaBottom" fmla="*/ 154440 h 154080"/>
              </a:gdLst>
              <a:ah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6" name="Google Shape;309;p42"/>
            <p:cNvSpPr/>
            <p:nvPr/>
          </p:nvSpPr>
          <p:spPr>
            <a:xfrm>
              <a:off x="7139160" y="3340440"/>
              <a:ext cx="70200" cy="70200"/>
            </a:xfrm>
            <a:custGeom>
              <a:avLst/>
              <a:gdLst>
                <a:gd name="textAreaLeft" fmla="*/ 0 w 70200"/>
                <a:gd name="textAreaRight" fmla="*/ 70560 w 70200"/>
                <a:gd name="textAreaTop" fmla="*/ 0 h 70200"/>
                <a:gd name="textAreaBottom" fmla="*/ 70560 h 70200"/>
              </a:gdLst>
              <a:ah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fillRef idx="0"/>
            <a:effectRef idx="0"/>
            <a:fontRef idx="minor"/>
          </p:style>
          <p:txBody>
            <a:bodyPr tIns="35280" bIns="35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7" name="Google Shape;310;p42"/>
            <p:cNvSpPr/>
            <p:nvPr/>
          </p:nvSpPr>
          <p:spPr>
            <a:xfrm>
              <a:off x="7241760" y="3424680"/>
              <a:ext cx="163800" cy="154080"/>
            </a:xfrm>
            <a:custGeom>
              <a:avLst/>
              <a:gdLst>
                <a:gd name="textAreaLeft" fmla="*/ 0 w 163800"/>
                <a:gd name="textAreaRight" fmla="*/ 164160 w 163800"/>
                <a:gd name="textAreaTop" fmla="*/ 0 h 154080"/>
                <a:gd name="textAreaBottom" fmla="*/ 154440 h 154080"/>
              </a:gdLst>
              <a:ah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08" name="Google Shape;311;p42"/>
          <p:cNvSpPr/>
          <p:nvPr/>
        </p:nvSpPr>
        <p:spPr>
          <a:xfrm>
            <a:off x="8003160" y="3340800"/>
            <a:ext cx="291240" cy="237600"/>
          </a:xfrm>
          <a:custGeom>
            <a:avLst/>
            <a:gdLst>
              <a:gd name="textAreaLeft" fmla="*/ 0 w 291240"/>
              <a:gd name="textAreaRight" fmla="*/ 291600 w 291240"/>
              <a:gd name="textAreaTop" fmla="*/ 0 h 237600"/>
              <a:gd name="textAreaBottom" fmla="*/ 237960 h 237600"/>
            </a:gdLst>
            <a:ahLst/>
            <a:rect l="textAreaLeft" t="textAreaTop" r="textAreaRight" b="textAreaBottom"/>
            <a:pathLst>
              <a:path w="7144" h="5835">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9" name="Google Shape;312;p42"/>
          <p:cNvSpPr/>
          <p:nvPr/>
        </p:nvSpPr>
        <p:spPr>
          <a:xfrm>
            <a:off x="4276800" y="4343400"/>
            <a:ext cx="4152600" cy="256680"/>
          </a:xfrm>
          <a:prstGeom prst="rect">
            <a:avLst/>
          </a:prstGeom>
          <a:noFill/>
          <a:ln w="0">
            <a:noFill/>
          </a:ln>
        </p:spPr>
        <p:style>
          <a:lnRef idx="0"/>
          <a:fillRef idx="0"/>
          <a:effectRef idx="0"/>
          <a:fontRef idx="minor"/>
        </p:style>
        <p:txBody>
          <a:bodyPr lIns="870823080" rIns="870823080" tIns="128520" bIns="128520" anchor="t">
            <a:normAutofit/>
          </a:bodyPr>
          <a:p>
            <a:pPr algn="r" defTabSz="914400">
              <a:lnSpc>
                <a:spcPct val="100000"/>
              </a:lnSpc>
              <a:tabLst>
                <a:tab algn="l" pos="0"/>
              </a:tabLst>
            </a:pPr>
            <a:r>
              <a:rPr b="0" lang="en" sz="1000" spc="-1" strike="noStrike">
                <a:solidFill>
                  <a:schemeClr val="dk1"/>
                </a:solidFill>
                <a:latin typeface="Arial"/>
              </a:rPr>
              <a:t>+00 000 000 000</a:t>
            </a:r>
            <a:endParaRPr b="0" lang="en-US" sz="1000" spc="-1" strike="noStrike">
              <a:solidFill>
                <a:srgbClr val="ffffff"/>
              </a:solidFill>
              <a:latin typeface="OpenSymbol"/>
            </a:endParaRPr>
          </a:p>
        </p:txBody>
      </p:sp>
      <p:sp>
        <p:nvSpPr>
          <p:cNvPr id="110" name="Google Shape;313;p42"/>
          <p:cNvSpPr/>
          <p:nvPr/>
        </p:nvSpPr>
        <p:spPr>
          <a:xfrm>
            <a:off x="304920" y="4600440"/>
            <a:ext cx="1123560" cy="390240"/>
          </a:xfrm>
          <a:prstGeom prst="rect">
            <a:avLst/>
          </a:prstGeom>
          <a:noFill/>
          <a:ln w="0">
            <a:noFill/>
          </a:ln>
        </p:spPr>
        <p:style>
          <a:lnRef idx="0"/>
          <a:fillRef idx="0"/>
          <a:effectRef idx="0"/>
          <a:fontRef idx="minor"/>
        </p:style>
        <p:txBody>
          <a:bodyPr lIns="870823080" rIns="870823080" tIns="195120" bIns="195120" anchor="t">
            <a:normAutofit fontScale="12222"/>
          </a:bodyPr>
          <a:p>
            <a:pPr defTabSz="914400">
              <a:lnSpc>
                <a:spcPct val="100000"/>
              </a:lnSpc>
              <a:tabLst>
                <a:tab algn="l" pos="0"/>
              </a:tabLst>
            </a:pPr>
            <a:r>
              <a:rPr b="0" lang="en" sz="1000" spc="-1" strike="noStrike">
                <a:solidFill>
                  <a:schemeClr val="dk1"/>
                </a:solidFill>
                <a:latin typeface="Arial"/>
              </a:rPr>
              <a:t>www.yourwebsite.com</a:t>
            </a:r>
            <a:endParaRPr b="0" lang="en-US" sz="1000" spc="-1" strike="noStrike">
              <a:solidFill>
                <a:srgbClr val="ffffff"/>
              </a:solidFill>
              <a:latin typeface="OpenSymbol"/>
            </a:endParaRPr>
          </a:p>
        </p:txBody>
      </p:sp>
      <p:cxnSp>
        <p:nvCxnSpPr>
          <p:cNvPr id="111" name="Google Shape;314;p42"/>
          <p:cNvCxnSpPr/>
          <p:nvPr/>
        </p:nvCxnSpPr>
        <p:spPr>
          <a:xfrm>
            <a:off x="1430640" y="4799880"/>
            <a:ext cx="8245800" cy="360"/>
          </a:xfrm>
          <a:prstGeom prst="straightConnector1">
            <a:avLst/>
          </a:prstGeom>
          <a:ln w="9525">
            <a:solidFill>
              <a:srgbClr val="ffffff"/>
            </a:solidFill>
            <a:round/>
          </a:ln>
        </p:spPr>
      </p:cxn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0" name="Google Shape;157;p31" descr=""/>
          <p:cNvPicPr/>
          <p:nvPr/>
        </p:nvPicPr>
        <p:blipFill>
          <a:blip r:embed="rId1"/>
          <a:srcRect l="16568" t="0" r="16573" b="0"/>
          <a:stretch/>
        </p:blipFill>
        <p:spPr>
          <a:xfrm>
            <a:off x="0" y="1476720"/>
            <a:ext cx="4294440" cy="3666240"/>
          </a:xfrm>
          <a:prstGeom prst="rect">
            <a:avLst/>
          </a:prstGeom>
          <a:ln w="0">
            <a:noFill/>
          </a:ln>
        </p:spPr>
      </p:pic>
      <p:sp>
        <p:nvSpPr>
          <p:cNvPr id="71" name="PlaceHolder 1"/>
          <p:cNvSpPr>
            <a:spLocks noGrp="1"/>
          </p:cNvSpPr>
          <p:nvPr>
            <p:ph type="title"/>
          </p:nvPr>
        </p:nvSpPr>
        <p:spPr>
          <a:xfrm>
            <a:off x="809640" y="542880"/>
            <a:ext cx="7619760" cy="571320"/>
          </a:xfrm>
          <a:prstGeom prst="rect">
            <a:avLst/>
          </a:prstGeom>
          <a:noFill/>
          <a:ln w="0">
            <a:noFill/>
          </a:ln>
        </p:spPr>
        <p:txBody>
          <a:bodyPr lIns="91440" rIns="91440" tIns="91440" bIns="91440" anchor="b">
            <a:normAutofit/>
          </a:bodyPr>
          <a:p>
            <a:pPr indent="0">
              <a:lnSpc>
                <a:spcPct val="100000"/>
              </a:lnSpc>
              <a:buNone/>
              <a:tabLst>
                <a:tab algn="l" pos="0"/>
              </a:tabLst>
            </a:pPr>
            <a:r>
              <a:rPr b="0" lang="en" sz="2600" spc="-1" strike="noStrike">
                <a:solidFill>
                  <a:schemeClr val="dk1"/>
                </a:solidFill>
                <a:latin typeface="Syne SemiBold"/>
                <a:ea typeface="Syne SemiBold"/>
              </a:rPr>
              <a:t>Introduction</a:t>
            </a:r>
            <a:endParaRPr b="0" lang="fr-FR" sz="2600" spc="-1" strike="noStrike">
              <a:solidFill>
                <a:schemeClr val="dk1"/>
              </a:solidFill>
              <a:latin typeface="Arial"/>
            </a:endParaRPr>
          </a:p>
        </p:txBody>
      </p:sp>
      <p:sp>
        <p:nvSpPr>
          <p:cNvPr id="72" name="PlaceHolder 2"/>
          <p:cNvSpPr>
            <a:spLocks noGrp="1"/>
          </p:cNvSpPr>
          <p:nvPr>
            <p:ph type="subTitle"/>
          </p:nvPr>
        </p:nvSpPr>
        <p:spPr>
          <a:xfrm>
            <a:off x="4924440" y="1476360"/>
            <a:ext cx="3504960" cy="219024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lbert Sans"/>
                <a:ea typeface="Albert Sans"/>
              </a:rPr>
              <a:t>This presentation covers the process of transforming two plane images into a folded flag using image processing techniques implemented in Python.</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714240" y="3581280"/>
            <a:ext cx="7714800" cy="1018800"/>
          </a:xfrm>
          <a:prstGeom prst="rect">
            <a:avLst/>
          </a:prstGeom>
          <a:noFill/>
          <a:ln w="0">
            <a:noFill/>
          </a:ln>
        </p:spPr>
        <p:txBody>
          <a:bodyPr lIns="91440" rIns="91440" tIns="91440" bIns="91440" anchor="t">
            <a:normAutofit/>
          </a:bodyPr>
          <a:p>
            <a:pPr indent="0" algn="r">
              <a:lnSpc>
                <a:spcPct val="100000"/>
              </a:lnSpc>
              <a:buNone/>
              <a:tabLst>
                <a:tab algn="l" pos="0"/>
              </a:tabLst>
            </a:pPr>
            <a:r>
              <a:rPr b="0" lang="en" sz="5000" spc="-1" strike="noStrike">
                <a:solidFill>
                  <a:schemeClr val="dk1"/>
                </a:solidFill>
                <a:latin typeface="Syne SemiBold"/>
                <a:ea typeface="Syne SemiBold"/>
              </a:rPr>
              <a:t>Image Acquisition</a:t>
            </a:r>
            <a:endParaRPr b="0" lang="fr-FR" sz="5000" spc="-1" strike="noStrike">
              <a:solidFill>
                <a:schemeClr val="dk1"/>
              </a:solidFill>
              <a:latin typeface="Arial"/>
            </a:endParaRPr>
          </a:p>
        </p:txBody>
      </p:sp>
      <p:sp>
        <p:nvSpPr>
          <p:cNvPr id="74" name="PlaceHolder 2"/>
          <p:cNvSpPr>
            <a:spLocks noGrp="1"/>
          </p:cNvSpPr>
          <p:nvPr>
            <p:ph type="title"/>
          </p:nvPr>
        </p:nvSpPr>
        <p:spPr>
          <a:xfrm>
            <a:off x="714240" y="495360"/>
            <a:ext cx="1266480" cy="685440"/>
          </a:xfrm>
          <a:prstGeom prst="rect">
            <a:avLst/>
          </a:prstGeom>
          <a:noFill/>
          <a:ln w="0">
            <a:noFill/>
          </a:ln>
        </p:spPr>
        <p:txBody>
          <a:bodyPr lIns="91440" rIns="91440" tIns="91440" bIns="91440" anchor="b">
            <a:normAutofit fontScale="84006"/>
          </a:bodyPr>
          <a:p>
            <a:pPr indent="0">
              <a:lnSpc>
                <a:spcPct val="100000"/>
              </a:lnSpc>
              <a:buNone/>
              <a:tabLst>
                <a:tab algn="l" pos="0"/>
              </a:tabLst>
            </a:pPr>
            <a:r>
              <a:rPr b="0" lang="en" sz="4000" spc="-1" strike="noStrike">
                <a:solidFill>
                  <a:schemeClr val="dk1"/>
                </a:solidFill>
                <a:latin typeface="Syne SemiBold"/>
                <a:ea typeface="Syne SemiBold"/>
              </a:rPr>
              <a:t>01</a:t>
            </a:r>
            <a:endParaRPr b="0" lang="fr-FR" sz="4000" spc="-1" strike="noStrike">
              <a:solidFill>
                <a:schemeClr val="dk1"/>
              </a:solidFill>
              <a:latin typeface="Arial"/>
            </a:endParaRPr>
          </a:p>
        </p:txBody>
      </p:sp>
      <p:sp>
        <p:nvSpPr>
          <p:cNvPr id="75" name="Google Shape;166;p32"/>
          <p:cNvSpPr/>
          <p:nvPr/>
        </p:nvSpPr>
        <p:spPr>
          <a:xfrm>
            <a:off x="304920" y="4600440"/>
            <a:ext cx="1123560" cy="390240"/>
          </a:xfrm>
          <a:prstGeom prst="rect">
            <a:avLst/>
          </a:prstGeom>
          <a:noFill/>
          <a:ln w="0">
            <a:noFill/>
          </a:ln>
        </p:spPr>
        <p:style>
          <a:lnRef idx="0"/>
          <a:fillRef idx="0"/>
          <a:effectRef idx="0"/>
          <a:fontRef idx="minor"/>
        </p:style>
        <p:txBody>
          <a:bodyPr lIns="870823080" rIns="870823080" tIns="195120" bIns="195120" anchor="t">
            <a:normAutofit/>
          </a:bodyPr>
          <a:p>
            <a:pPr defTabSz="914400">
              <a:lnSpc>
                <a:spcPct val="100000"/>
              </a:lnSpc>
              <a:tabLst>
                <a:tab algn="l" pos="0"/>
              </a:tabLst>
            </a:pPr>
            <a:endParaRPr b="0" lang="en-US" sz="1800" spc="-1" strike="noStrike">
              <a:solidFill>
                <a:srgbClr val="ffffff"/>
              </a:solidFill>
              <a:latin typeface="OpenSymbol"/>
            </a:endParaRPr>
          </a:p>
        </p:txBody>
      </p:sp>
      <p:cxnSp>
        <p:nvCxnSpPr>
          <p:cNvPr id="76" name="Google Shape;167;p32"/>
          <p:cNvCxnSpPr/>
          <p:nvPr/>
        </p:nvCxnSpPr>
        <p:spPr>
          <a:xfrm>
            <a:off x="1430640" y="4799880"/>
            <a:ext cx="8245800" cy="360"/>
          </a:xfrm>
          <a:prstGeom prst="straightConnector1">
            <a:avLst/>
          </a:prstGeom>
          <a:ln w="9525">
            <a:solidFill>
              <a:srgbClr val="ffffff"/>
            </a:solidFill>
            <a:round/>
          </a:ln>
        </p:spPr>
      </p:cxn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7" name="Google Shape;157;p31" descr=""/>
          <p:cNvPicPr/>
          <p:nvPr/>
        </p:nvPicPr>
        <p:blipFill>
          <a:blip r:embed="rId1"/>
          <a:srcRect l="16568" t="0" r="16573" b="0"/>
          <a:stretch/>
        </p:blipFill>
        <p:spPr>
          <a:xfrm>
            <a:off x="0" y="1476720"/>
            <a:ext cx="4294440" cy="3666240"/>
          </a:xfrm>
          <a:prstGeom prst="rect">
            <a:avLst/>
          </a:prstGeom>
          <a:ln w="0">
            <a:noFill/>
          </a:ln>
        </p:spPr>
      </p:pic>
      <p:sp>
        <p:nvSpPr>
          <p:cNvPr id="78" name="PlaceHolder 1"/>
          <p:cNvSpPr>
            <a:spLocks noGrp="1"/>
          </p:cNvSpPr>
          <p:nvPr>
            <p:ph type="title"/>
          </p:nvPr>
        </p:nvSpPr>
        <p:spPr>
          <a:xfrm>
            <a:off x="809640" y="542880"/>
            <a:ext cx="7619760" cy="571320"/>
          </a:xfrm>
          <a:prstGeom prst="rect">
            <a:avLst/>
          </a:prstGeom>
          <a:noFill/>
          <a:ln w="0">
            <a:noFill/>
          </a:ln>
        </p:spPr>
        <p:txBody>
          <a:bodyPr lIns="91440" rIns="91440" tIns="91440" bIns="91440" anchor="b">
            <a:normAutofit/>
          </a:bodyPr>
          <a:p>
            <a:pPr indent="0">
              <a:lnSpc>
                <a:spcPct val="100000"/>
              </a:lnSpc>
              <a:buNone/>
              <a:tabLst>
                <a:tab algn="l" pos="0"/>
              </a:tabLst>
            </a:pPr>
            <a:r>
              <a:rPr b="0" lang="en" sz="2600" spc="-1" strike="noStrike">
                <a:solidFill>
                  <a:schemeClr val="dk1"/>
                </a:solidFill>
                <a:latin typeface="Syne SemiBold"/>
                <a:ea typeface="Syne SemiBold"/>
              </a:rPr>
              <a:t>Capturing Plane Images</a:t>
            </a:r>
            <a:endParaRPr b="0" lang="fr-FR" sz="2600" spc="-1" strike="noStrike">
              <a:solidFill>
                <a:schemeClr val="dk1"/>
              </a:solidFill>
              <a:latin typeface="Arial"/>
            </a:endParaRPr>
          </a:p>
        </p:txBody>
      </p:sp>
      <p:sp>
        <p:nvSpPr>
          <p:cNvPr id="79" name="PlaceHolder 2"/>
          <p:cNvSpPr>
            <a:spLocks noGrp="1"/>
          </p:cNvSpPr>
          <p:nvPr>
            <p:ph type="subTitle"/>
          </p:nvPr>
        </p:nvSpPr>
        <p:spPr>
          <a:xfrm>
            <a:off x="4924440" y="1476360"/>
            <a:ext cx="3504960" cy="219024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lbert Sans"/>
                <a:ea typeface="Albert Sans"/>
              </a:rPr>
              <a:t>Capturing high-quality images of planes is essential for effective processing. Utilize professional cameras or drones equipped with high-resolution sensors to ensure that images are clear and detailed. The images should be taken under consistent lighting conditions to reduce noise and improve processing outcomes.</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762120" y="790560"/>
            <a:ext cx="7619760" cy="694800"/>
          </a:xfrm>
          <a:prstGeom prst="rect">
            <a:avLst/>
          </a:prstGeom>
          <a:noFill/>
          <a:ln w="0">
            <a:noFill/>
          </a:ln>
        </p:spPr>
        <p:txBody>
          <a:bodyPr lIns="91440" rIns="91440" tIns="91440" bIns="91440" anchor="t">
            <a:normAutofit fontScale="84006"/>
          </a:bodyPr>
          <a:p>
            <a:pPr indent="0">
              <a:lnSpc>
                <a:spcPct val="100000"/>
              </a:lnSpc>
              <a:buNone/>
              <a:tabLst>
                <a:tab algn="l" pos="0"/>
              </a:tabLst>
            </a:pPr>
            <a:r>
              <a:rPr b="0" lang="en" sz="4000" spc="-1" strike="noStrike">
                <a:solidFill>
                  <a:schemeClr val="dk1"/>
                </a:solidFill>
                <a:latin typeface="Syne SemiBold"/>
                <a:ea typeface="Syne SemiBold"/>
              </a:rPr>
              <a:t>Image Quality Considerations</a:t>
            </a:r>
            <a:endParaRPr b="0" lang="fr-FR" sz="4000" spc="-1" strike="noStrike">
              <a:solidFill>
                <a:schemeClr val="dk1"/>
              </a:solidFill>
              <a:latin typeface="Arial"/>
            </a:endParaRPr>
          </a:p>
        </p:txBody>
      </p:sp>
      <p:sp>
        <p:nvSpPr>
          <p:cNvPr id="81" name="PlaceHolder 2"/>
          <p:cNvSpPr>
            <a:spLocks noGrp="1"/>
          </p:cNvSpPr>
          <p:nvPr>
            <p:ph/>
          </p:nvPr>
        </p:nvSpPr>
        <p:spPr>
          <a:xfrm>
            <a:off x="3181320" y="2400480"/>
            <a:ext cx="5200200" cy="195228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lbert Sans"/>
                <a:ea typeface="Albert Sans"/>
              </a:rPr>
              <a:t>Image quality significantly impacts processing results. Ensure proper focus, color balance, and exposure in the captured images. Techniques such as noise reduction, sharpness enhancement, and resolution optimization should be employed to improve the image's usability for further processing steps.</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762120" y="790560"/>
            <a:ext cx="7619760" cy="694800"/>
          </a:xfrm>
          <a:prstGeom prst="rect">
            <a:avLst/>
          </a:prstGeom>
          <a:noFill/>
          <a:ln w="0">
            <a:noFill/>
          </a:ln>
        </p:spPr>
        <p:txBody>
          <a:bodyPr lIns="91440" rIns="91440" tIns="91440" bIns="91440" anchor="t">
            <a:normAutofit fontScale="84006"/>
          </a:bodyPr>
          <a:p>
            <a:pPr indent="0">
              <a:lnSpc>
                <a:spcPct val="100000"/>
              </a:lnSpc>
              <a:buNone/>
              <a:tabLst>
                <a:tab algn="l" pos="0"/>
              </a:tabLst>
            </a:pPr>
            <a:r>
              <a:rPr b="0" lang="en" sz="4000" spc="-1" strike="noStrike">
                <a:solidFill>
                  <a:schemeClr val="dk1"/>
                </a:solidFill>
                <a:latin typeface="Syne SemiBold"/>
                <a:ea typeface="Syne SemiBold"/>
              </a:rPr>
              <a:t>Tools for Image Capture</a:t>
            </a:r>
            <a:endParaRPr b="0" lang="fr-FR" sz="4000" spc="-1" strike="noStrike">
              <a:solidFill>
                <a:schemeClr val="dk1"/>
              </a:solidFill>
              <a:latin typeface="Arial"/>
            </a:endParaRPr>
          </a:p>
        </p:txBody>
      </p:sp>
      <p:sp>
        <p:nvSpPr>
          <p:cNvPr id="83" name="PlaceHolder 2"/>
          <p:cNvSpPr>
            <a:spLocks noGrp="1"/>
          </p:cNvSpPr>
          <p:nvPr>
            <p:ph/>
          </p:nvPr>
        </p:nvSpPr>
        <p:spPr>
          <a:xfrm>
            <a:off x="3181320" y="2400480"/>
            <a:ext cx="5200200" cy="195228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lbert Sans"/>
                <a:ea typeface="Albert Sans"/>
              </a:rPr>
              <a:t>For effective image capture, various tools can be employed. Recommended tools include DSLRs, mirrorless cameras, and professional drones which offer high-resolution imagery. Software like Adobe Lightroom can assist in managing and editing images to enhance clarity and consistency. It is crucial to select tools based on the project requirements and budget.</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714240" y="3581280"/>
            <a:ext cx="7714800" cy="1018800"/>
          </a:xfrm>
          <a:prstGeom prst="rect">
            <a:avLst/>
          </a:prstGeom>
          <a:noFill/>
          <a:ln w="0">
            <a:noFill/>
          </a:ln>
        </p:spPr>
        <p:txBody>
          <a:bodyPr lIns="91440" rIns="91440" tIns="91440" bIns="91440" anchor="t">
            <a:normAutofit/>
          </a:bodyPr>
          <a:p>
            <a:pPr indent="0" algn="r">
              <a:lnSpc>
                <a:spcPct val="100000"/>
              </a:lnSpc>
              <a:buNone/>
              <a:tabLst>
                <a:tab algn="l" pos="0"/>
              </a:tabLst>
            </a:pPr>
            <a:r>
              <a:rPr b="0" lang="en" sz="5000" spc="-1" strike="noStrike">
                <a:solidFill>
                  <a:schemeClr val="dk1"/>
                </a:solidFill>
                <a:latin typeface="Syne SemiBold"/>
                <a:ea typeface="Syne SemiBold"/>
              </a:rPr>
              <a:t>Image Processing Techniques</a:t>
            </a:r>
            <a:endParaRPr b="0" lang="fr-FR" sz="5000" spc="-1" strike="noStrike">
              <a:solidFill>
                <a:schemeClr val="dk1"/>
              </a:solidFill>
              <a:latin typeface="Arial"/>
            </a:endParaRPr>
          </a:p>
        </p:txBody>
      </p:sp>
      <p:sp>
        <p:nvSpPr>
          <p:cNvPr id="85" name="PlaceHolder 2"/>
          <p:cNvSpPr>
            <a:spLocks noGrp="1"/>
          </p:cNvSpPr>
          <p:nvPr>
            <p:ph type="title"/>
          </p:nvPr>
        </p:nvSpPr>
        <p:spPr>
          <a:xfrm>
            <a:off x="714240" y="495360"/>
            <a:ext cx="1266480" cy="685440"/>
          </a:xfrm>
          <a:prstGeom prst="rect">
            <a:avLst/>
          </a:prstGeom>
          <a:noFill/>
          <a:ln w="0">
            <a:noFill/>
          </a:ln>
        </p:spPr>
        <p:txBody>
          <a:bodyPr lIns="91440" rIns="91440" tIns="91440" bIns="91440" anchor="b">
            <a:normAutofit fontScale="84006"/>
          </a:bodyPr>
          <a:p>
            <a:pPr indent="0">
              <a:lnSpc>
                <a:spcPct val="100000"/>
              </a:lnSpc>
              <a:buNone/>
              <a:tabLst>
                <a:tab algn="l" pos="0"/>
              </a:tabLst>
            </a:pPr>
            <a:r>
              <a:rPr b="0" lang="en" sz="4000" spc="-1" strike="noStrike">
                <a:solidFill>
                  <a:schemeClr val="dk1"/>
                </a:solidFill>
                <a:latin typeface="Syne SemiBold"/>
                <a:ea typeface="Syne SemiBold"/>
              </a:rPr>
              <a:t>02</a:t>
            </a:r>
            <a:endParaRPr b="0" lang="fr-FR" sz="4000" spc="-1" strike="noStrike">
              <a:solidFill>
                <a:schemeClr val="dk1"/>
              </a:solidFill>
              <a:latin typeface="Arial"/>
            </a:endParaRPr>
          </a:p>
        </p:txBody>
      </p:sp>
      <p:sp>
        <p:nvSpPr>
          <p:cNvPr id="86" name="Google Shape;166;p32"/>
          <p:cNvSpPr/>
          <p:nvPr/>
        </p:nvSpPr>
        <p:spPr>
          <a:xfrm>
            <a:off x="304920" y="4600440"/>
            <a:ext cx="1123560" cy="390240"/>
          </a:xfrm>
          <a:prstGeom prst="rect">
            <a:avLst/>
          </a:prstGeom>
          <a:noFill/>
          <a:ln w="0">
            <a:noFill/>
          </a:ln>
        </p:spPr>
        <p:style>
          <a:lnRef idx="0"/>
          <a:fillRef idx="0"/>
          <a:effectRef idx="0"/>
          <a:fontRef idx="minor"/>
        </p:style>
        <p:txBody>
          <a:bodyPr lIns="870823080" rIns="870823080" tIns="195120" bIns="195120" anchor="t">
            <a:normAutofit/>
          </a:bodyPr>
          <a:p>
            <a:pPr defTabSz="914400">
              <a:lnSpc>
                <a:spcPct val="100000"/>
              </a:lnSpc>
              <a:tabLst>
                <a:tab algn="l" pos="0"/>
              </a:tabLst>
            </a:pPr>
            <a:endParaRPr b="0" lang="en-US" sz="1800" spc="-1" strike="noStrike">
              <a:solidFill>
                <a:srgbClr val="ffffff"/>
              </a:solidFill>
              <a:latin typeface="OpenSymbol"/>
            </a:endParaRPr>
          </a:p>
        </p:txBody>
      </p:sp>
      <p:cxnSp>
        <p:nvCxnSpPr>
          <p:cNvPr id="87" name="Google Shape;167;p32"/>
          <p:cNvCxnSpPr/>
          <p:nvPr/>
        </p:nvCxnSpPr>
        <p:spPr>
          <a:xfrm>
            <a:off x="1430640" y="4799880"/>
            <a:ext cx="8245800" cy="360"/>
          </a:xfrm>
          <a:prstGeom prst="straightConnector1">
            <a:avLst/>
          </a:prstGeom>
          <a:ln w="9525">
            <a:solidFill>
              <a:srgbClr val="ffffff"/>
            </a:solidFill>
            <a:round/>
          </a:ln>
        </p:spPr>
      </p:cxn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762120" y="790560"/>
            <a:ext cx="7619760" cy="694800"/>
          </a:xfrm>
          <a:prstGeom prst="rect">
            <a:avLst/>
          </a:prstGeom>
          <a:noFill/>
          <a:ln w="0">
            <a:noFill/>
          </a:ln>
        </p:spPr>
        <p:txBody>
          <a:bodyPr lIns="91440" rIns="91440" tIns="91440" bIns="91440" anchor="t">
            <a:normAutofit fontScale="84006"/>
          </a:bodyPr>
          <a:p>
            <a:pPr indent="0">
              <a:lnSpc>
                <a:spcPct val="100000"/>
              </a:lnSpc>
              <a:buNone/>
              <a:tabLst>
                <a:tab algn="l" pos="0"/>
              </a:tabLst>
            </a:pPr>
            <a:r>
              <a:rPr b="0" lang="en" sz="4000" spc="-1" strike="noStrike">
                <a:solidFill>
                  <a:schemeClr val="dk1"/>
                </a:solidFill>
                <a:latin typeface="Syne SemiBold"/>
                <a:ea typeface="Syne SemiBold"/>
              </a:rPr>
              <a:t>Image Transformation Methods</a:t>
            </a:r>
            <a:endParaRPr b="0" lang="fr-FR" sz="4000" spc="-1" strike="noStrike">
              <a:solidFill>
                <a:schemeClr val="dk1"/>
              </a:solidFill>
              <a:latin typeface="Arial"/>
            </a:endParaRPr>
          </a:p>
        </p:txBody>
      </p:sp>
      <p:sp>
        <p:nvSpPr>
          <p:cNvPr id="89" name="PlaceHolder 2"/>
          <p:cNvSpPr>
            <a:spLocks noGrp="1"/>
          </p:cNvSpPr>
          <p:nvPr>
            <p:ph/>
          </p:nvPr>
        </p:nvSpPr>
        <p:spPr>
          <a:xfrm>
            <a:off x="3181320" y="2400480"/>
            <a:ext cx="5200200" cy="195228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lbert Sans"/>
                <a:ea typeface="Albert Sans"/>
              </a:rPr>
              <a:t>Image transformation methods are vital in converting plane images into a desired format. Techniques such as rotation, scaling, and perspective transformation can be utilized. These transformations adjust the dimensions and orientation of images to align with the intended folding patterns of the flag. Proper application of these methods ensures accuracy in the final output.</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762120" y="790560"/>
            <a:ext cx="7619760" cy="694800"/>
          </a:xfrm>
          <a:prstGeom prst="rect">
            <a:avLst/>
          </a:prstGeom>
          <a:noFill/>
          <a:ln w="0">
            <a:noFill/>
          </a:ln>
        </p:spPr>
        <p:txBody>
          <a:bodyPr lIns="91440" rIns="91440" tIns="91440" bIns="91440" anchor="t">
            <a:normAutofit fontScale="84006"/>
          </a:bodyPr>
          <a:p>
            <a:pPr indent="0">
              <a:lnSpc>
                <a:spcPct val="100000"/>
              </a:lnSpc>
              <a:buNone/>
              <a:tabLst>
                <a:tab algn="l" pos="0"/>
              </a:tabLst>
            </a:pPr>
            <a:r>
              <a:rPr b="0" lang="en" sz="4000" spc="-1" strike="noStrike">
                <a:solidFill>
                  <a:schemeClr val="dk1"/>
                </a:solidFill>
                <a:latin typeface="Syne SemiBold"/>
                <a:ea typeface="Syne SemiBold"/>
              </a:rPr>
              <a:t>Flag Folding Algorithm Implementation</a:t>
            </a:r>
            <a:endParaRPr b="0" lang="fr-FR" sz="4000" spc="-1" strike="noStrike">
              <a:solidFill>
                <a:schemeClr val="dk1"/>
              </a:solidFill>
              <a:latin typeface="Arial"/>
            </a:endParaRPr>
          </a:p>
        </p:txBody>
      </p:sp>
      <p:sp>
        <p:nvSpPr>
          <p:cNvPr id="91" name="PlaceHolder 2"/>
          <p:cNvSpPr>
            <a:spLocks noGrp="1"/>
          </p:cNvSpPr>
          <p:nvPr>
            <p:ph/>
          </p:nvPr>
        </p:nvSpPr>
        <p:spPr>
          <a:xfrm>
            <a:off x="3181320" y="2400480"/>
            <a:ext cx="5200200" cy="195228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lbert Sans"/>
                <a:ea typeface="Albert Sans"/>
              </a:rPr>
              <a:t>Implementing a flag folding algorithm involves coding in Python to manipulate the pixel data of the images. Using libraries such as OpenCV and NumPy, one can create algorithms that simulate the physical folding of a flag based on defined parameters. The algorithm must accurately interpret image structure to achieve a realistic fold appearance.</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2025-05-13T09:54:36Z</dcterms:created>
  <dc:creator>Unknown Creator</dc:creator>
  <dc:description/>
  <dc:language>en-US</dc:language>
  <cp:lastModifiedBy>Unknown Creator</cp:lastModifiedBy>
  <dcterms:modified xsi:type="dcterms:W3CDTF">2025-05-13T09:54:36Z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