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42D2-F0BF-4421-021B-EF30EC6F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77B35-460A-2031-D099-B408DEC1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A4E1-FB32-574E-A355-007F76D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19B9-D087-0C98-3A66-EA39C1C7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16B9-7FDE-F9EF-BEC7-02E3F80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E200-5392-0739-29CC-47462C73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9D88-A853-3490-F7C5-83BAB06C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7C5-9408-1C1D-34C7-36257409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60CE-D218-C90A-FF15-C038F986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5203-594F-F04D-9C08-1EAA7EF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3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5A9A5-FE95-E73A-364E-3AE377C2D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1FD8-FD3A-128D-FA44-F5DA1BFA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550C-0638-BE85-8DB3-86F14BDD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84AF-E298-B757-ACF0-04BD3548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19D9-3308-F607-E06F-28E4D689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176-62B2-745C-9B59-3E4B3DDC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7651-D98D-95B2-B8A1-5E9D6F88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C3B2-5C60-1EC8-B944-29DB2569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68DD-46DB-2D88-8B4F-CDC083C1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E9D9-AF4D-4CC8-C0BC-50E5C13D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7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9B12-87EF-B0D7-3D0F-252B6EE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99EE2-CBE0-3A31-1BED-6F38CFDD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6A5B-CE91-52F9-B12F-C80A9DC7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BBC41-5707-73CB-E906-3688F1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4C88-43D3-8A0B-5665-B02AE0F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E009-80B3-D4E1-E951-F073A3A6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4FBF-B9B6-DFC4-6775-D600DF2D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E455-16D5-C5A5-9687-C35BACB0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CDAA-6A9D-4C2F-1361-F36B0234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776D-4E96-64CE-3725-31B69EE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8397-F77D-AD3E-22C5-26BF69F4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C30D-9F5A-90C7-06CF-56FFE2B3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38D5-5CC7-2964-932C-FBF54B86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A6DD-9904-A6A4-301B-90530765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D2D8-6383-1F04-FC13-7FFECB52A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37D8B-8174-400E-9707-DD7EEC913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EB9F1-C8F9-4E21-57B1-A4CA28D2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69AF8-E4A8-18BC-F018-CB01D176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5DC36-56ED-820A-2B19-1EF3EE4A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4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22D4-F73A-0091-63D3-8C02271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24EEF-E1C7-0469-09C2-C3A324BF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2E6B-B3EB-9A01-2A29-041EB6DC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C76C-9E9D-4EDF-F476-10A2C26C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66BD8-F524-571D-B73C-4C43D333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C3A00-FA6D-D700-1114-FEC2B0B3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FE2A-7418-CA2C-52FD-A077301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6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8B50-44E9-1C78-2EB5-A517713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5008-8F7A-8079-ABE9-FEDC25F5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0D65-B2D9-B6CF-9CCF-9D41CBA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C5149-BD4D-D3DD-BC3D-66CBF91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5775-875A-CB3A-52C3-C4369AA6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1D5E1-3878-152E-E6A2-6993CFFF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3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0E13-F000-44B6-1F85-6F5A1D21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2AE6-F585-4FBA-29E5-3264908EC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2C95F-37B9-A4FD-B74C-4F0970DA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4A4F-999B-96C2-EB7A-6D8A147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43DBA-C206-93FF-1FF8-0419ED1A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8A854-54A7-AC19-F566-8F58EF1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6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B5F86-906F-1C34-A8F3-2492D850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F402-CD11-F103-8AFA-71F84270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4445-D586-2429-258F-242E86DA3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BEAE-5104-4DD8-8AAA-141E6EEBF76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E9C5-203C-4937-9193-58A030CD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182C-729B-EC61-C023-94354A42A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9D38-3D82-4863-87A1-F03D17C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7044-48D6-DDE7-3D0D-76D93162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white and grey rectangular object with text">
            <a:extLst>
              <a:ext uri="{FF2B5EF4-FFF2-40B4-BE49-F238E27FC236}">
                <a16:creationId xmlns:a16="http://schemas.microsoft.com/office/drawing/2014/main" id="{93866815-076F-123B-D57A-4DCF27A5A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261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method&#10;&#10;Description automatically generated">
            <a:extLst>
              <a:ext uri="{FF2B5EF4-FFF2-40B4-BE49-F238E27FC236}">
                <a16:creationId xmlns:a16="http://schemas.microsoft.com/office/drawing/2014/main" id="{3BDAFF29-7E89-3164-5104-DE7F4BD2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ABF8F91-7CC2-7CE2-87D9-24F93DB2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page with text and images&#10;&#10;Description automatically generated">
            <a:extLst>
              <a:ext uri="{FF2B5EF4-FFF2-40B4-BE49-F238E27FC236}">
                <a16:creationId xmlns:a16="http://schemas.microsoft.com/office/drawing/2014/main" id="{5E9BAF6B-423B-EC9A-812B-8885D103A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method&#10;&#10;Description automatically generated">
            <a:extLst>
              <a:ext uri="{FF2B5EF4-FFF2-40B4-BE49-F238E27FC236}">
                <a16:creationId xmlns:a16="http://schemas.microsoft.com/office/drawing/2014/main" id="{F2845C3B-B808-D1C4-A2E6-6C451B12C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r="1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and black page with text&#10;&#10;Description automatically generated">
            <a:extLst>
              <a:ext uri="{FF2B5EF4-FFF2-40B4-BE49-F238E27FC236}">
                <a16:creationId xmlns:a16="http://schemas.microsoft.com/office/drawing/2014/main" id="{63B37B81-F645-FE13-537F-B0EF59642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3CA764-1614-D2C7-BFEB-6A84089B2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1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recipe book with a clipboard and a plate of food&#10;&#10;Description automatically generated">
            <a:extLst>
              <a:ext uri="{FF2B5EF4-FFF2-40B4-BE49-F238E27FC236}">
                <a16:creationId xmlns:a16="http://schemas.microsoft.com/office/drawing/2014/main" id="{FE5F725D-953B-4692-A3EA-D050FDE61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5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page with text and images&#10;&#10;Description automatically generated">
            <a:extLst>
              <a:ext uri="{FF2B5EF4-FFF2-40B4-BE49-F238E27FC236}">
                <a16:creationId xmlns:a16="http://schemas.microsoft.com/office/drawing/2014/main" id="{03F757C5-40C5-33EF-7949-88DCDBBF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methoding&#10;&#10;Description automatically generated with medium confidence">
            <a:extLst>
              <a:ext uri="{FF2B5EF4-FFF2-40B4-BE49-F238E27FC236}">
                <a16:creationId xmlns:a16="http://schemas.microsoft.com/office/drawing/2014/main" id="{7769B441-C9B5-ADE1-B063-204F0CB8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computer program&#10;&#10;Description automatically generated">
            <a:extLst>
              <a:ext uri="{FF2B5EF4-FFF2-40B4-BE49-F238E27FC236}">
                <a16:creationId xmlns:a16="http://schemas.microsoft.com/office/drawing/2014/main" id="{293AE40C-1F10-6EC2-E785-97643847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ge with text and images&#10;&#10;Description automatically generated">
            <a:extLst>
              <a:ext uri="{FF2B5EF4-FFF2-40B4-BE49-F238E27FC236}">
                <a16:creationId xmlns:a16="http://schemas.microsoft.com/office/drawing/2014/main" id="{6A6F8F9D-9956-0E5A-A192-0D4DE8E0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thod&#10;&#10;Description automatically generated">
            <a:extLst>
              <a:ext uri="{FF2B5EF4-FFF2-40B4-BE49-F238E27FC236}">
                <a16:creationId xmlns:a16="http://schemas.microsoft.com/office/drawing/2014/main" id="{DBE0EBD8-C4D1-EA7F-C690-83A71B6EB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320D16-2884-D7B0-F811-98AA9C769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4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page with text and a spoon&#10;&#10;Description automatically generated with medium confidence">
            <a:extLst>
              <a:ext uri="{FF2B5EF4-FFF2-40B4-BE49-F238E27FC236}">
                <a16:creationId xmlns:a16="http://schemas.microsoft.com/office/drawing/2014/main" id="{8617EBC4-18E6-6F98-B28D-3A4DCF8C1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Sreenath K A</dc:creator>
  <cp:lastModifiedBy>Sreenath K A</cp:lastModifiedBy>
  <cp:revision>2</cp:revision>
  <dcterms:created xsi:type="dcterms:W3CDTF">2023-10-25T09:09:03Z</dcterms:created>
  <dcterms:modified xsi:type="dcterms:W3CDTF">2024-04-05T17:33:01Z</dcterms:modified>
</cp:coreProperties>
</file>