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4"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5D43B2AD-24BF-488F-B294-2886B6CEE29A}" type="datetimeFigureOut">
              <a:rPr lang="en-US" smtClean="0"/>
              <a:t>10/16/2023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6" name=""/>
        <p:cNvGrpSpPr/>
        <p:nvPr/>
      </p:nvGrpSpPr>
      <p:grpSpPr>
        <a:xfrm>
          <a:off x="0" y="0"/>
          <a:ext cx="0" cy="0"/>
          <a:chOff x="0" y="0"/>
          <a:chExt cx="0" cy="0"/>
        </a:xfrm>
      </p:grpSpPr>
      <p:sp>
        <p:nvSpPr>
          <p:cNvPr id="1048621" name="Title 1"/>
          <p:cNvSpPr>
            <a:spLocks noGrp="1"/>
          </p:cNvSpPr>
          <p:nvPr>
            <p:ph type="title"/>
          </p:nvPr>
        </p:nvSpPr>
        <p:spPr/>
        <p:txBody>
          <a:bodyPr/>
          <a:p>
            <a:r>
              <a:rPr lang="en-US" smtClean="0"/>
              <a:t>Click to edit Master title style</a:t>
            </a:r>
            <a:endParaRPr lang="en-US"/>
          </a:p>
        </p:txBody>
      </p:sp>
      <p:sp>
        <p:nvSpPr>
          <p:cNvPr id="104862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3"/>
          <p:cNvSpPr>
            <a:spLocks noGrp="1"/>
          </p:cNvSpPr>
          <p:nvPr>
            <p:ph type="dt" sz="half" idx="10"/>
          </p:nvPr>
        </p:nvSpPr>
        <p:spPr/>
        <p:txBody>
          <a:bodyPr/>
          <a:p>
            <a:fld id="{5D43B2AD-24BF-488F-B294-2886B6CEE29A}" type="datetimeFigureOut">
              <a:rPr lang="en-US" smtClean="0"/>
              <a:t>10/16/2023</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1"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2" name="Date Placeholder 3"/>
          <p:cNvSpPr>
            <a:spLocks noGrp="1"/>
          </p:cNvSpPr>
          <p:nvPr>
            <p:ph type="dt" sz="half" idx="10"/>
          </p:nvPr>
        </p:nvSpPr>
        <p:spPr/>
        <p:txBody>
          <a:bodyPr/>
          <a:p>
            <a:fld id="{5D43B2AD-24BF-488F-B294-2886B6CEE29A}" type="datetimeFigureOut">
              <a:rPr lang="en-US" smtClean="0"/>
              <a:t>10/16/2023</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5D43B2AD-24BF-488F-B294-2886B6CEE29A}" type="datetimeFigureOut">
              <a:rPr lang="en-US" smtClean="0"/>
              <a:t>10/16/2023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2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28" name="Date Placeholder 3"/>
          <p:cNvSpPr>
            <a:spLocks noGrp="1"/>
          </p:cNvSpPr>
          <p:nvPr>
            <p:ph type="dt" sz="half" idx="10"/>
          </p:nvPr>
        </p:nvSpPr>
        <p:spPr/>
        <p:txBody>
          <a:bodyPr/>
          <a:p>
            <a:fld id="{5D43B2AD-24BF-488F-B294-2886B6CEE29A}" type="datetimeFigureOut">
              <a:rPr lang="en-US" smtClean="0"/>
              <a:t>10/16/2023</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 name=""/>
        <p:cNvGrpSpPr/>
        <p:nvPr/>
      </p:nvGrpSpPr>
      <p:grpSpPr>
        <a:xfrm>
          <a:off x="0" y="0"/>
          <a:ext cx="0" cy="0"/>
          <a:chOff x="0" y="0"/>
          <a:chExt cx="0" cy="0"/>
        </a:xfrm>
      </p:grpSpPr>
      <p:sp>
        <p:nvSpPr>
          <p:cNvPr id="1048631" name="Title 1"/>
          <p:cNvSpPr>
            <a:spLocks noGrp="1"/>
          </p:cNvSpPr>
          <p:nvPr>
            <p:ph type="title"/>
          </p:nvPr>
        </p:nvSpPr>
        <p:spPr/>
        <p:txBody>
          <a:bodyPr/>
          <a:p>
            <a:r>
              <a:rPr lang="en-US" smtClean="0"/>
              <a:t>Click to edit Master title style</a:t>
            </a:r>
            <a:endParaRPr lang="en-US"/>
          </a:p>
        </p:txBody>
      </p:sp>
      <p:sp>
        <p:nvSpPr>
          <p:cNvPr id="1048632"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Date Placeholder 4"/>
          <p:cNvSpPr>
            <a:spLocks noGrp="1"/>
          </p:cNvSpPr>
          <p:nvPr>
            <p:ph type="dt" sz="half" idx="10"/>
          </p:nvPr>
        </p:nvSpPr>
        <p:spPr/>
        <p:txBody>
          <a:bodyPr/>
          <a:p>
            <a:fld id="{5D43B2AD-24BF-488F-B294-2886B6CEE29A}" type="datetimeFigureOut">
              <a:rPr lang="en-US" smtClean="0"/>
              <a:t>10/16/2023</a:t>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3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9"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1"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6"/>
          <p:cNvSpPr>
            <a:spLocks noGrp="1"/>
          </p:cNvSpPr>
          <p:nvPr>
            <p:ph type="dt" sz="half" idx="10"/>
          </p:nvPr>
        </p:nvSpPr>
        <p:spPr/>
        <p:txBody>
          <a:bodyPr/>
          <a:p>
            <a:fld id="{5D43B2AD-24BF-488F-B294-2886B6CEE29A}" type="datetimeFigureOut">
              <a:rPr lang="en-US" smtClean="0"/>
              <a:t>10/16/2023</a:t>
            </a:fld>
            <a:endParaRPr lang="en-US"/>
          </a:p>
        </p:txBody>
      </p:sp>
      <p:sp>
        <p:nvSpPr>
          <p:cNvPr id="1048643" name="Footer Placeholder 7"/>
          <p:cNvSpPr>
            <a:spLocks noGrp="1"/>
          </p:cNvSpPr>
          <p:nvPr>
            <p:ph type="ftr" sz="quarter" idx="11"/>
          </p:nvPr>
        </p:nvSpPr>
        <p:spPr/>
        <p:txBody>
          <a:bodyPr/>
          <a:p>
            <a:endParaRPr lang="en-US"/>
          </a:p>
        </p:txBody>
      </p:sp>
      <p:sp>
        <p:nvSpPr>
          <p:cNvPr id="1048644" name="Slide Number Placeholder 8"/>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fld id="{5D43B2AD-24BF-488F-B294-2886B6CEE29A}" type="datetimeFigureOut">
              <a:rPr lang="en-US" smtClean="0"/>
              <a:t>10/16/2023</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45" name="Date Placeholder 1"/>
          <p:cNvSpPr>
            <a:spLocks noGrp="1"/>
          </p:cNvSpPr>
          <p:nvPr>
            <p:ph type="dt" sz="half" idx="10"/>
          </p:nvPr>
        </p:nvSpPr>
        <p:spPr/>
        <p:txBody>
          <a:bodyPr/>
          <a:p>
            <a:fld id="{5D43B2AD-24BF-488F-B294-2886B6CEE29A}" type="datetimeFigureOut">
              <a:rPr lang="en-US" smtClean="0"/>
              <a:t>10/16/2023</a:t>
            </a:fld>
            <a:endParaRPr lang="en-US"/>
          </a:p>
        </p:txBody>
      </p:sp>
      <p:sp>
        <p:nvSpPr>
          <p:cNvPr id="1048646" name="Footer Placeholder 2"/>
          <p:cNvSpPr>
            <a:spLocks noGrp="1"/>
          </p:cNvSpPr>
          <p:nvPr>
            <p:ph type="ftr" sz="quarter" idx="11"/>
          </p:nvPr>
        </p:nvSpPr>
        <p:spPr/>
        <p:txBody>
          <a:bodyPr/>
          <a:p>
            <a:endParaRPr lang="en-US"/>
          </a:p>
        </p:txBody>
      </p:sp>
      <p:sp>
        <p:nvSpPr>
          <p:cNvPr id="1048647" name="Slide Number Placeholder 3"/>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1"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1" name="Date Placeholder 4"/>
          <p:cNvSpPr>
            <a:spLocks noGrp="1"/>
          </p:cNvSpPr>
          <p:nvPr>
            <p:ph type="dt" sz="half" idx="10"/>
          </p:nvPr>
        </p:nvSpPr>
        <p:spPr/>
        <p:txBody>
          <a:bodyPr/>
          <a:p>
            <a:fld id="{5D43B2AD-24BF-488F-B294-2886B6CEE29A}" type="datetimeFigureOut">
              <a:rPr lang="en-US" smtClean="0"/>
              <a:t>10/16/2023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5"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18" name="Date Placeholder 4"/>
          <p:cNvSpPr>
            <a:spLocks noGrp="1"/>
          </p:cNvSpPr>
          <p:nvPr>
            <p:ph type="dt" sz="half" idx="10"/>
          </p:nvPr>
        </p:nvSpPr>
        <p:spPr/>
        <p:txBody>
          <a:bodyPr/>
          <a:p>
            <a:fld id="{5D43B2AD-24BF-488F-B294-2886B6CEE29A}" type="datetimeFigureOut">
              <a:rPr lang="en-US" smtClean="0"/>
              <a:t>10/16/2023</a:t>
            </a:fld>
            <a:endParaRPr lang="en-US"/>
          </a:p>
        </p:txBody>
      </p:sp>
      <p:sp>
        <p:nvSpPr>
          <p:cNvPr id="1048619" name="Footer Placeholder 5"/>
          <p:cNvSpPr>
            <a:spLocks noGrp="1"/>
          </p:cNvSpPr>
          <p:nvPr>
            <p:ph type="ftr" sz="quarter" idx="11"/>
          </p:nvPr>
        </p:nvSpPr>
        <p:spPr/>
        <p:txBody>
          <a:bodyPr/>
          <a:p>
            <a:endParaRPr lang="en-US"/>
          </a:p>
        </p:txBody>
      </p:sp>
      <p:sp>
        <p:nvSpPr>
          <p:cNvPr id="1048620" name="Slide Number Placeholder 6"/>
          <p:cNvSpPr>
            <a:spLocks noGrp="1"/>
          </p:cNvSpPr>
          <p:nvPr>
            <p:ph type="sldNum" sz="quarter" idx="12"/>
          </p:nvPr>
        </p:nvSpPr>
        <p:spPr/>
        <p:txBody>
          <a:bodyPr/>
          <a:p>
            <a:fld id="{7820C19D-38BE-4299-A0F6-D9836B6A38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D43B2AD-24BF-488F-B294-2886B6CEE29A}" type="datetimeFigureOut">
              <a:rPr lang="en-US" smtClean="0"/>
              <a:t>10/16/2023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820C19D-38BE-4299-A0F6-D9836B6A388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itle 1"/>
          <p:cNvSpPr>
            <a:spLocks noGrp="1"/>
          </p:cNvSpPr>
          <p:nvPr>
            <p:ph type="ctrTitle"/>
          </p:nvPr>
        </p:nvSpPr>
        <p:spPr>
          <a:xfrm>
            <a:off x="1524000" y="260128"/>
            <a:ext cx="9144000" cy="2558849"/>
          </a:xfrm>
        </p:spPr>
        <p:txBody>
          <a:bodyPr>
            <a:noAutofit/>
          </a:bodyPr>
          <a:p>
            <a:r>
              <a:rPr b="1" dirty="0" lang="en-US" smtClean="0"/>
              <a:t>AIR QUALITY ANALYSIS AND PREDICTION IN TAMILNADU.</a:t>
            </a:r>
            <a:endParaRPr b="1" dirty="0" lang="en-US"/>
          </a:p>
        </p:txBody>
      </p:sp>
      <p:sp>
        <p:nvSpPr>
          <p:cNvPr id="1048587" name="Subtitle 2"/>
          <p:cNvSpPr>
            <a:spLocks noGrp="1"/>
          </p:cNvSpPr>
          <p:nvPr>
            <p:ph type="subTitle" idx="1"/>
          </p:nvPr>
        </p:nvSpPr>
        <p:spPr>
          <a:xfrm>
            <a:off x="184597" y="3013657"/>
            <a:ext cx="9500316" cy="1867436"/>
          </a:xfrm>
        </p:spPr>
        <p:txBody>
          <a:bodyPr>
            <a:normAutofit/>
          </a:bodyPr>
          <a:p>
            <a:r>
              <a:rPr b="1" dirty="0" lang="en-US" smtClean="0"/>
              <a:t>PHASE 3 : DEVELOPMENT PART 1 </a:t>
            </a:r>
          </a:p>
          <a:p>
            <a:r>
              <a:rPr b="1" dirty="0" lang="en-US" smtClean="0"/>
              <a:t>TOPIC: BUILDING THE AIR QUALITY ANALYSIS AND PREDICTION BY LOADING AND PREPROCESSING THE DATASET.</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title"/>
          </p:nvPr>
        </p:nvSpPr>
        <p:spPr/>
        <p:txBody>
          <a:bodyPr/>
          <a:p>
            <a:r>
              <a:rPr b="1" dirty="0" lang="en-US" smtClean="0"/>
              <a:t>INTRODUCTION</a:t>
            </a:r>
            <a:endParaRPr b="1" dirty="0" lang="en-US"/>
          </a:p>
        </p:txBody>
      </p:sp>
      <p:sp>
        <p:nvSpPr>
          <p:cNvPr id="1048594" name="Content Placeholder 2"/>
          <p:cNvSpPr>
            <a:spLocks noGrp="1"/>
          </p:cNvSpPr>
          <p:nvPr>
            <p:ph idx="1"/>
          </p:nvPr>
        </p:nvSpPr>
        <p:spPr/>
        <p:txBody>
          <a:bodyPr/>
          <a:p>
            <a:pPr lvl="0"/>
            <a:r>
              <a:rPr b="1" dirty="0" lang="en-US" smtClean="0"/>
              <a:t>The economic and social impact of poor air quality in towns and cities is increasingly being </a:t>
            </a:r>
            <a:r>
              <a:rPr b="1" dirty="0" lang="en-US" err="1" smtClean="0"/>
              <a:t>recognised</a:t>
            </a:r>
            <a:r>
              <a:rPr b="1" dirty="0" lang="en-US" smtClean="0"/>
              <a:t>, together with the need for effective ways of creating awareness of </a:t>
            </a:r>
            <a:r>
              <a:rPr b="1" dirty="0" lang="en-US" err="1" smtClean="0"/>
              <a:t>realtime</a:t>
            </a:r>
            <a:r>
              <a:rPr b="1" dirty="0" lang="en-US" smtClean="0"/>
              <a:t> air quality levels </a:t>
            </a:r>
            <a:r>
              <a:rPr b="1" dirty="0" lang="en-US" err="1" smtClean="0"/>
              <a:t>airand</a:t>
            </a:r>
            <a:r>
              <a:rPr b="1" dirty="0" lang="en-US" smtClean="0"/>
              <a:t> their impact on health</a:t>
            </a:r>
            <a:r>
              <a:rPr dirty="0" lang="en-US" smtClean="0"/>
              <a:t>.</a:t>
            </a:r>
            <a:br>
              <a:rPr dirty="0" lang="en-US" smtClean="0"/>
            </a:br>
            <a:endParaRPr dirty="0" lang="en-US" smtClean="0"/>
          </a:p>
          <a:p>
            <a:r>
              <a:rPr b="1" dirty="0" lang="en-US"/>
              <a:t>Currently, computational intelligence approaches involve use of smart algorithms such as decision trees, neural networks, self-organizing maps, support vector machines etc. in predicting air quality. This method is advantageous because of its high accuracy and computational </a:t>
            </a:r>
            <a:r>
              <a:rPr b="1" dirty="0" lang="en-US" smtClean="0"/>
              <a:t>efficiency.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5" name="Title 1"/>
          <p:cNvSpPr>
            <a:spLocks noGrp="1"/>
          </p:cNvSpPr>
          <p:nvPr>
            <p:ph type="title"/>
          </p:nvPr>
        </p:nvSpPr>
        <p:spPr>
          <a:xfrm>
            <a:off x="490470" y="0"/>
            <a:ext cx="3583159" cy="1198857"/>
          </a:xfrm>
        </p:spPr>
        <p:txBody>
          <a:bodyPr/>
          <a:p>
            <a:r>
              <a:rPr b="1" dirty="0" lang="en-US" smtClean="0"/>
              <a:t>DIAGRAM:</a:t>
            </a:r>
            <a:endParaRPr b="1" dirty="0" lang="en-US"/>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2545541" y="1004625"/>
            <a:ext cx="6745589" cy="530784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Title 1"/>
          <p:cNvSpPr>
            <a:spLocks noGrp="1"/>
          </p:cNvSpPr>
          <p:nvPr>
            <p:ph type="title"/>
          </p:nvPr>
        </p:nvSpPr>
        <p:spPr>
          <a:xfrm>
            <a:off x="838200" y="171943"/>
            <a:ext cx="9941417" cy="793974"/>
          </a:xfrm>
        </p:spPr>
        <p:txBody>
          <a:bodyPr/>
          <a:p>
            <a:r>
              <a:rPr b="1" dirty="0" lang="en-US" smtClean="0"/>
              <a:t>PREPROCESSING DATASET:</a:t>
            </a:r>
            <a:endParaRPr b="1" dirty="0" lang="en-US"/>
          </a:p>
        </p:txBody>
      </p:sp>
      <p:sp>
        <p:nvSpPr>
          <p:cNvPr id="1048597" name="Content Placeholder 2"/>
          <p:cNvSpPr>
            <a:spLocks noGrp="1"/>
          </p:cNvSpPr>
          <p:nvPr>
            <p:ph idx="1"/>
          </p:nvPr>
        </p:nvSpPr>
        <p:spPr>
          <a:xfrm>
            <a:off x="838200" y="965917"/>
            <a:ext cx="10515600" cy="5679582"/>
          </a:xfrm>
        </p:spPr>
        <p:txBody>
          <a:bodyPr>
            <a:normAutofit fontScale="78571" lnSpcReduction="20000"/>
          </a:bodyPr>
          <a:p>
            <a:r>
              <a:rPr b="1" dirty="0" lang="en-US" smtClean="0"/>
              <a:t>Data Preprocessing</a:t>
            </a:r>
            <a:r>
              <a:rPr dirty="0" lang="en-US" smtClean="0"/>
              <a:t>:</a:t>
            </a:r>
          </a:p>
          <a:p>
            <a:r>
              <a:rPr dirty="0" lang="en-US" smtClean="0"/>
              <a:t>Clean and preprocess the data to remove any inconsistencies, missing values, and outliers. You may need to handle date and time data, as well as convert categorical variables into numerical representations.</a:t>
            </a:r>
          </a:p>
          <a:p>
            <a:endParaRPr dirty="0" lang="en-US" smtClean="0"/>
          </a:p>
          <a:p>
            <a:r>
              <a:rPr b="1" dirty="0" lang="en-US" smtClean="0"/>
              <a:t>Data Exploration</a:t>
            </a:r>
            <a:r>
              <a:rPr dirty="0" lang="en-US" smtClean="0"/>
              <a:t>:</a:t>
            </a:r>
          </a:p>
          <a:p>
            <a:r>
              <a:rPr dirty="0" lang="en-US" smtClean="0"/>
              <a:t>Perform exploratory data analysis (EDA) to understand the characteristics of the dataset. Visualizations and summary statistics can help you identify patterns and trends.</a:t>
            </a:r>
          </a:p>
          <a:p>
            <a:endParaRPr dirty="0" lang="en-US" smtClean="0"/>
          </a:p>
          <a:p>
            <a:r>
              <a:rPr b="1" dirty="0" lang="en-US" smtClean="0"/>
              <a:t>Feature Engineering</a:t>
            </a:r>
            <a:r>
              <a:rPr dirty="0" lang="en-US" smtClean="0"/>
              <a:t>:</a:t>
            </a:r>
          </a:p>
          <a:p>
            <a:r>
              <a:rPr dirty="0" lang="en-US" smtClean="0"/>
              <a:t>Create relevant features that can be used in your air quality prediction model. This might include weather data, geographical coordinates, or historical air quality measurements.</a:t>
            </a:r>
          </a:p>
          <a:p>
            <a:endParaRPr dirty="0" lang="en-US" smtClean="0"/>
          </a:p>
          <a:p>
            <a:r>
              <a:rPr b="1" dirty="0" lang="en-US" smtClean="0"/>
              <a:t>Split the Data:</a:t>
            </a:r>
            <a:endParaRPr dirty="0" lang="en-US" smtClean="0"/>
          </a:p>
          <a:p>
            <a:r>
              <a:rPr dirty="0" lang="en-US" smtClean="0"/>
              <a:t>Split your dataset into training, validation, and testing sets. The training set is used to train your model, the validation set is used for tuning </a:t>
            </a:r>
            <a:r>
              <a:rPr dirty="0" lang="en-US" err="1" smtClean="0"/>
              <a:t>hyperparameters</a:t>
            </a:r>
            <a:r>
              <a:rPr dirty="0" lang="en-US" smtClean="0"/>
              <a:t>, and the testing set is used to evaluate the model's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a:xfrm>
            <a:off x="838200" y="107549"/>
            <a:ext cx="10515600" cy="806852"/>
          </a:xfrm>
        </p:spPr>
        <p:txBody>
          <a:bodyPr/>
          <a:p>
            <a:r>
              <a:rPr b="1" dirty="0" lang="en-US" smtClean="0"/>
              <a:t>LOADING DATASET:</a:t>
            </a:r>
            <a:endParaRPr b="1" dirty="0" lang="en-US"/>
          </a:p>
        </p:txBody>
      </p:sp>
      <p:sp>
        <p:nvSpPr>
          <p:cNvPr id="1048599" name="Content Placeholder 2"/>
          <p:cNvSpPr>
            <a:spLocks noGrp="1"/>
          </p:cNvSpPr>
          <p:nvPr>
            <p:ph idx="1"/>
          </p:nvPr>
        </p:nvSpPr>
        <p:spPr>
          <a:xfrm>
            <a:off x="838200" y="914401"/>
            <a:ext cx="10515600" cy="5679582"/>
          </a:xfrm>
        </p:spPr>
        <p:txBody>
          <a:bodyPr>
            <a:normAutofit fontScale="78571" lnSpcReduction="20000"/>
          </a:bodyPr>
          <a:p>
            <a:r>
              <a:rPr b="1" dirty="0" lang="en-US" smtClean="0"/>
              <a:t>Data Collection:</a:t>
            </a:r>
            <a:endParaRPr dirty="0" lang="en-US" smtClean="0"/>
          </a:p>
          <a:p>
            <a:r>
              <a:rPr dirty="0" lang="en-US" smtClean="0"/>
              <a:t>Gather historical air quality data for </a:t>
            </a:r>
            <a:r>
              <a:rPr dirty="0" lang="en-US" err="1" smtClean="0"/>
              <a:t>Tamilnadu</a:t>
            </a:r>
            <a:r>
              <a:rPr dirty="0" lang="en-US" smtClean="0"/>
              <a:t>. You can obtain this data from government agencies, research institutions, or environmental monitoring stations.</a:t>
            </a:r>
          </a:p>
          <a:p>
            <a:r>
              <a:rPr dirty="0" lang="en-US" smtClean="0"/>
              <a:t>Collect meteorological data such as temperature, humidity, wind speed, and wind direction, which can impact air quality.</a:t>
            </a:r>
          </a:p>
          <a:p>
            <a:pPr indent="0" marL="0">
              <a:buNone/>
            </a:pPr>
            <a:endParaRPr dirty="0" lang="en-US" smtClean="0"/>
          </a:p>
          <a:p>
            <a:r>
              <a:rPr b="1" dirty="0" lang="en-US" smtClean="0"/>
              <a:t>Exploratory Data Analysis (EDA):</a:t>
            </a:r>
            <a:endParaRPr dirty="0" lang="en-US" smtClean="0"/>
          </a:p>
          <a:p>
            <a:r>
              <a:rPr dirty="0" lang="en-US" smtClean="0"/>
              <a:t>Visualize the data to identify trends, patterns, and correlations. EDA helps in understanding the data and identifying potential factors influencing air quality.</a:t>
            </a:r>
          </a:p>
          <a:p>
            <a:endParaRPr dirty="0" lang="en-US" smtClean="0"/>
          </a:p>
          <a:p>
            <a:r>
              <a:rPr dirty="0" lang="en-US" smtClean="0"/>
              <a:t> </a:t>
            </a:r>
            <a:r>
              <a:rPr b="1" dirty="0" lang="en-US" smtClean="0"/>
              <a:t>Feature Engineering:</a:t>
            </a:r>
          </a:p>
          <a:p>
            <a:r>
              <a:rPr dirty="0" lang="en-US" smtClean="0"/>
              <a:t>Create relevant features based on domain knowledge. For example, consider lag variables, seasonal patterns, and interactions between variables.</a:t>
            </a:r>
          </a:p>
          <a:p>
            <a:endParaRPr dirty="0" lang="en-US" smtClean="0"/>
          </a:p>
          <a:p>
            <a:r>
              <a:rPr dirty="0" lang="en-US" smtClean="0"/>
              <a:t> </a:t>
            </a:r>
            <a:r>
              <a:rPr b="1" dirty="0" lang="en-US" smtClean="0"/>
              <a:t>Data Splitting:</a:t>
            </a:r>
            <a:endParaRPr dirty="0" lang="en-US" smtClean="0"/>
          </a:p>
          <a:p>
            <a:r>
              <a:rPr dirty="0" lang="en-US" smtClean="0"/>
              <a:t>Split the dataset into training, validation, and test sets to evaluate the performance of predictive models.</a:t>
            </a:r>
          </a:p>
          <a:p>
            <a:endParaRPr dirty="0" lang="en-US" smtClean="0"/>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b="1" dirty="0" lang="en-US" smtClean="0"/>
              <a:t>PREPROCESSING DATASET EXAMPLE:</a:t>
            </a:r>
            <a:endParaRPr b="1" dirty="0" lang="en-US"/>
          </a:p>
        </p:txBody>
      </p:sp>
      <p:sp>
        <p:nvSpPr>
          <p:cNvPr id="1048601" name="Content Placeholder 2"/>
          <p:cNvSpPr>
            <a:spLocks noGrp="1"/>
          </p:cNvSpPr>
          <p:nvPr>
            <p:ph idx="1"/>
          </p:nvPr>
        </p:nvSpPr>
        <p:spPr>
          <a:xfrm>
            <a:off x="838200" y="1825625"/>
            <a:ext cx="10515600" cy="4703964"/>
          </a:xfrm>
        </p:spPr>
        <p:txBody>
          <a:bodyPr/>
          <a:p>
            <a:r>
              <a:rPr dirty="0" lang="en-US" smtClean="0"/>
              <a:t># importing pandas module for data frame</a:t>
            </a:r>
          </a:p>
          <a:p>
            <a:r>
              <a:rPr dirty="0" lang="en-US" smtClean="0"/>
              <a:t>import pandas as </a:t>
            </a:r>
            <a:r>
              <a:rPr dirty="0" lang="en-US" err="1" smtClean="0"/>
              <a:t>pd</a:t>
            </a:r>
            <a:endParaRPr dirty="0" lang="en-US" smtClean="0"/>
          </a:p>
          <a:p>
            <a:endParaRPr dirty="0" lang="en-US" smtClean="0"/>
          </a:p>
          <a:p>
            <a:r>
              <a:rPr dirty="0" lang="en-US" smtClean="0"/>
              <a:t># loading dataset and storing in train variable</a:t>
            </a:r>
          </a:p>
          <a:p>
            <a:r>
              <a:rPr dirty="0" lang="en-US" smtClean="0"/>
              <a:t>train=</a:t>
            </a:r>
            <a:r>
              <a:rPr dirty="0" lang="en-US" err="1" smtClean="0"/>
              <a:t>pd.read_csv</a:t>
            </a:r>
            <a:r>
              <a:rPr dirty="0" lang="en-US" smtClean="0"/>
              <a:t>('AQI.csv')</a:t>
            </a:r>
          </a:p>
          <a:p>
            <a:endParaRPr dirty="0" lang="en-US" smtClean="0"/>
          </a:p>
          <a:p>
            <a:r>
              <a:rPr dirty="0" lang="en-US" smtClean="0"/>
              <a:t># display top 5 data</a:t>
            </a:r>
          </a:p>
          <a:p>
            <a:r>
              <a:rPr dirty="0" lang="en-US" err="1" smtClean="0"/>
              <a:t>train.head</a:t>
            </a:r>
            <a:r>
              <a:rPr dirty="0" lang="en-US" smtClean="0"/>
              <a:t>()</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title"/>
          </p:nvPr>
        </p:nvSpPr>
        <p:spPr/>
        <p:txBody>
          <a:bodyPr/>
          <a:p>
            <a:r>
              <a:rPr b="1" dirty="0" lang="en-US" smtClean="0"/>
              <a:t>OUTPUT:</a:t>
            </a:r>
            <a:endParaRPr b="1" dirty="0" lang="en-US"/>
          </a:p>
        </p:txBody>
      </p:sp>
      <p:sp>
        <p:nvSpPr>
          <p:cNvPr id="1048603" name="Content Placeholder 2"/>
          <p:cNvSpPr>
            <a:spLocks noGrp="1"/>
          </p:cNvSpPr>
          <p:nvPr>
            <p:ph idx="1"/>
          </p:nvPr>
        </p:nvSpPr>
        <p:spPr>
          <a:xfrm>
            <a:off x="515155" y="1690688"/>
            <a:ext cx="10838645" cy="3799269"/>
          </a:xfrm>
        </p:spPr>
        <p:txBody>
          <a:bodyPr>
            <a:normAutofit/>
          </a:bodyPr>
          <a:p>
            <a:r>
              <a:rPr dirty="0" sz="1800" lang="en-US" u="sng" smtClean="0"/>
              <a:t>PM2.5 AVG      PM10 AVG     NO2 AVG     NH3 AVG     SO2 AG      CO        OZONE AVG              air quality index</a:t>
            </a:r>
          </a:p>
          <a:p>
            <a:r>
              <a:rPr dirty="0" sz="1800" lang="en-US" smtClean="0"/>
              <a:t>             190                  131                107            4               42             0                63                                  190</a:t>
            </a:r>
          </a:p>
          <a:p>
            <a:r>
              <a:rPr dirty="0" sz="1800" lang="en-US"/>
              <a:t> </a:t>
            </a:r>
            <a:r>
              <a:rPr dirty="0" sz="1800" lang="en-US" smtClean="0"/>
              <a:t>            188                  131                110            4               40             0                62                                  188</a:t>
            </a:r>
          </a:p>
          <a:p>
            <a:r>
              <a:rPr dirty="0" sz="1800" lang="en-US"/>
              <a:t> </a:t>
            </a:r>
            <a:r>
              <a:rPr dirty="0" sz="1800" lang="en-US" smtClean="0"/>
              <a:t>            280                  174                155            2               37             0                52                                  280</a:t>
            </a:r>
          </a:p>
          <a:p>
            <a:r>
              <a:rPr dirty="0" sz="1800" lang="en-US"/>
              <a:t> </a:t>
            </a:r>
            <a:r>
              <a:rPr dirty="0" sz="1800" lang="en-US" smtClean="0"/>
              <a:t>            302                  181                144            2               39             0                78                                  302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Title 1"/>
          <p:cNvSpPr>
            <a:spLocks noGrp="1"/>
          </p:cNvSpPr>
          <p:nvPr>
            <p:ph type="title"/>
          </p:nvPr>
        </p:nvSpPr>
        <p:spPr>
          <a:xfrm>
            <a:off x="310167" y="133305"/>
            <a:ext cx="2226971" cy="806853"/>
          </a:xfrm>
        </p:spPr>
        <p:txBody>
          <a:bodyPr/>
          <a:p>
            <a:r>
              <a:rPr b="1" dirty="0" sz="4800" lang="en-US" smtClean="0"/>
              <a:t>GRAPH:</a:t>
            </a:r>
            <a:r>
              <a:rPr dirty="0" lang="en-US" smtClean="0"/>
              <a:t> </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494942" y="218670"/>
            <a:ext cx="5378602" cy="649169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1"/>
          <p:cNvSpPr>
            <a:spLocks noGrp="1"/>
          </p:cNvSpPr>
          <p:nvPr>
            <p:ph type="title"/>
          </p:nvPr>
        </p:nvSpPr>
        <p:spPr>
          <a:xfrm>
            <a:off x="576231" y="2089597"/>
            <a:ext cx="10122794" cy="2678806"/>
          </a:xfrm>
        </p:spPr>
        <p:txBody>
          <a:bodyPr/>
          <a:p>
            <a:r>
              <a:rPr dirty="0" lang="en-US" smtClean="0"/>
              <a:t>                   </a:t>
            </a:r>
            <a:r>
              <a:rPr b="1" dirty="0" sz="8000" lang="en-US" smtClean="0"/>
              <a:t>THANKING YOU.</a:t>
            </a:r>
            <a:endParaRPr dirty="0" sz="8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AIR QUALITY ANALYSIS AND PREDICTION IN TAMILNADU</dc:title>
  <dc:creator>Windows User</dc:creator>
  <cp:lastModifiedBy>Windows User</cp:lastModifiedBy>
  <dcterms:created xsi:type="dcterms:W3CDTF">2023-10-16T19:30:05Z</dcterms:created>
  <dcterms:modified xsi:type="dcterms:W3CDTF">2023-10-17T08:24:14Z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bb9ca66115654830a19d925acbebe1f4</vt:lpwstr>
  </property>
</Properties>
</file>