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Google%20Chrome.ln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Sree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Rag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Sree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Rag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Hyderabad Institute of Technology and Management &amp; CSE(AI &amp; ML)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561725-1AC3-42E3-86D0-D2D1B565D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084417"/>
            <a:ext cx="111231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Improving security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cryptographic techniques before embedding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GUI-based application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user-friendly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to video steganography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larger data concealment.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the encoding algorithm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increase resistance against steganalysis.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Traditional encryption methods protect data but are often noticeable, making them a target for attackers. Steganography helps in covert communication by hiding data within images, making it imperceptible to unauthorized users.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project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embeds a secret message into an image using pixel manipulation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retrieves it with a passcode-based decryption mechanism, ensuring secure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19985C-4B63-4F4F-A8A1-93FFDD9E0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67790"/>
            <a:ext cx="93367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Pixel value manipulation for data embedding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Technique: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decryption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7B7438-B111-421D-9D8C-46862C6CC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00903"/>
            <a:ext cx="106843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Pixel-based message embedding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secrecy.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noticeable changes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image appearance.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any image 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supported by OpenCV.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efficient implementation.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C60721-97A1-4B2A-97BA-8D3BE999C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2131"/>
            <a:ext cx="112044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Experimenting with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covert data transfer.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Users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private messages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Developers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steganography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77EDF5-FBEB-4F2B-9668-FC6CC0976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56" y="1547776"/>
            <a:ext cx="8290190" cy="96029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976779-BC12-4A0F-A397-1C46C26A1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56" y="4778348"/>
            <a:ext cx="8290190" cy="1638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6C5C0A-D2A9-47A7-97FF-0AF586C04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56" y="2823392"/>
            <a:ext cx="5055326" cy="271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successfully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hides a message inside an image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 pixel manipulation while keeping it secure with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password-based decryption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technique is effective for covert communication and can be further improved for robustness.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https://github.com/SreeragRajan/Secure-Data-Hiding-in-Image-Using-Steganography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312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Sreerag rajan</cp:lastModifiedBy>
  <cp:revision>27</cp:revision>
  <dcterms:created xsi:type="dcterms:W3CDTF">2021-05-26T16:50:10Z</dcterms:created>
  <dcterms:modified xsi:type="dcterms:W3CDTF">2025-02-26T15:59:44Z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