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58" r:id="rId3"/>
    <p:sldId id="257" r:id="rId4"/>
    <p:sldId id="261" r:id="rId5"/>
    <p:sldId id="262" r:id="rId6"/>
    <p:sldId id="263" r:id="rId7"/>
    <p:sldId id="270" r:id="rId8"/>
    <p:sldId id="271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15378" r="-3" b="15373"/>
          <a:stretch/>
        </p:blipFill>
        <p:spPr>
          <a:xfrm>
            <a:off x="3649321" y="3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295"/>
            <a:ext cx="9144000" cy="1098067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PROJECT 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208" y="4129705"/>
            <a:ext cx="6891130" cy="109806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CODE REFACTORING AND BUG FIXING</a:t>
            </a:r>
          </a:p>
        </p:txBody>
      </p:sp>
      <p:pic>
        <p:nvPicPr>
          <p:cNvPr id="4" name="Google Shape;97;p13">
            <a:extLst>
              <a:ext uri="{FF2B5EF4-FFF2-40B4-BE49-F238E27FC236}">
                <a16:creationId xmlns:a16="http://schemas.microsoft.com/office/drawing/2014/main" id="{89504D72-37B6-4AFD-A412-AABCBB9B58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988" y="631348"/>
            <a:ext cx="11291404" cy="19977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8F85B-A753-4115-9256-BFD7EF566385}"/>
              </a:ext>
            </a:extLst>
          </p:cNvPr>
          <p:cNvSpPr txBox="1"/>
          <p:nvPr/>
        </p:nvSpPr>
        <p:spPr>
          <a:xfrm>
            <a:off x="8839198" y="4858439"/>
            <a:ext cx="246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G V S SREERAM SARMA</a:t>
            </a:r>
          </a:p>
          <a:p>
            <a:r>
              <a:rPr lang="en-US" dirty="0"/>
              <a:t>IN1241203</a:t>
            </a:r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:a16="http://schemas.microsoft.com/office/drawing/2014/main" id="{F1938B5B-7279-41B8-9966-43015F242CFD}"/>
              </a:ext>
            </a:extLst>
          </p:cNvPr>
          <p:cNvSpPr txBox="1"/>
          <p:nvPr/>
        </p:nvSpPr>
        <p:spPr>
          <a:xfrm>
            <a:off x="893088" y="1661481"/>
            <a:ext cx="70072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like you about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Research lab</a:t>
            </a:r>
            <a:endParaRPr dirty="0"/>
          </a:p>
        </p:txBody>
      </p:sp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F11A0-C077-4EC4-8F02-EC8479E7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954157"/>
            <a:ext cx="11873947" cy="59038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343D53-8E14-4B11-B255-753656F848F4}"/>
              </a:ext>
            </a:extLst>
          </p:cNvPr>
          <p:cNvSpPr/>
          <p:nvPr/>
        </p:nvSpPr>
        <p:spPr>
          <a:xfrm>
            <a:off x="6188765" y="4293705"/>
            <a:ext cx="2743200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 Intern</a:t>
            </a:r>
          </a:p>
        </p:txBody>
      </p:sp>
    </p:spTree>
    <p:extLst>
      <p:ext uri="{BB962C8B-B14F-4D97-AF65-F5344CB8AC3E}">
        <p14:creationId xmlns:p14="http://schemas.microsoft.com/office/powerpoint/2010/main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BD85E-1B9F-42DD-BF78-9A48BDCC7D2D}"/>
              </a:ext>
            </a:extLst>
          </p:cNvPr>
          <p:cNvSpPr txBox="1"/>
          <p:nvPr/>
        </p:nvSpPr>
        <p:spPr>
          <a:xfrm>
            <a:off x="967409" y="715617"/>
            <a:ext cx="477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OBJECTIVE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B01F5-0A18-4F7E-BBA1-3DCF62628228}"/>
              </a:ext>
            </a:extLst>
          </p:cNvPr>
          <p:cNvSpPr txBox="1"/>
          <p:nvPr/>
        </p:nvSpPr>
        <p:spPr>
          <a:xfrm>
            <a:off x="1099930" y="1749286"/>
            <a:ext cx="62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find the Bugs in the Note Making application 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fix the Existing Code and Make the application to work intended.</a:t>
            </a:r>
          </a:p>
        </p:txBody>
      </p:sp>
    </p:spTree>
    <p:extLst>
      <p:ext uri="{BB962C8B-B14F-4D97-AF65-F5344CB8AC3E}">
        <p14:creationId xmlns:p14="http://schemas.microsoft.com/office/powerpoint/2010/main" val="21384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7064E-9DE9-4C6E-9DAB-CC53D7AB4C8E}"/>
              </a:ext>
            </a:extLst>
          </p:cNvPr>
          <p:cNvSpPr txBox="1"/>
          <p:nvPr/>
        </p:nvSpPr>
        <p:spPr>
          <a:xfrm>
            <a:off x="1020416" y="742122"/>
            <a:ext cx="653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Initial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D0FD7-BF10-4C69-9535-1E29A63B5012}"/>
              </a:ext>
            </a:extLst>
          </p:cNvPr>
          <p:cNvSpPr txBox="1"/>
          <p:nvPr/>
        </p:nvSpPr>
        <p:spPr>
          <a:xfrm>
            <a:off x="1139687" y="1948069"/>
            <a:ext cx="948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B4361-4466-4F47-82A5-FC5D5D1C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0" y="1265342"/>
            <a:ext cx="5629275" cy="500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E7862-13E0-465B-AF99-A882A1AF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5" y="1134137"/>
            <a:ext cx="6019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1838E-DA72-4C05-AAA6-AC66D54E2D79}"/>
              </a:ext>
            </a:extLst>
          </p:cNvPr>
          <p:cNvSpPr txBox="1"/>
          <p:nvPr/>
        </p:nvSpPr>
        <p:spPr>
          <a:xfrm>
            <a:off x="861391" y="62285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Identify Bugs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52111-AE71-434C-AA24-F44C8489269C}"/>
              </a:ext>
            </a:extLst>
          </p:cNvPr>
          <p:cNvSpPr txBox="1"/>
          <p:nvPr/>
        </p:nvSpPr>
        <p:spPr>
          <a:xfrm>
            <a:off x="861391" y="1736035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1.There are some missing parts in HTML file which defines the functionality of the form.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F4BCD-F492-441A-BC92-E5438E7C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46" y="2547385"/>
            <a:ext cx="3228975" cy="12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565DD-08E6-4421-9ACB-AB826863767F}"/>
              </a:ext>
            </a:extLst>
          </p:cNvPr>
          <p:cNvSpPr txBox="1"/>
          <p:nvPr/>
        </p:nvSpPr>
        <p:spPr>
          <a:xfrm>
            <a:off x="794301" y="2892187"/>
            <a:ext cx="604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2.Here we can observe that “GET” method is missing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D937A-4C99-4745-9FA8-09154E768F37}"/>
              </a:ext>
            </a:extLst>
          </p:cNvPr>
          <p:cNvSpPr txBox="1"/>
          <p:nvPr/>
        </p:nvSpPr>
        <p:spPr>
          <a:xfrm>
            <a:off x="794301" y="3586135"/>
            <a:ext cx="434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 Index() default “GET” method is executing and  NONE is getting appended.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985C5-91C1-4FBD-B5E7-D476D18B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1" y="4512366"/>
            <a:ext cx="4752975" cy="1933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F14F22-7771-4923-B5A6-792D53F0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227" y="4126810"/>
            <a:ext cx="605044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CC9C5B-A86F-4DF4-9AB1-51927C5D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02337"/>
            <a:ext cx="5514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7A135-BA20-489C-B3D0-C7D32B302AB2}"/>
              </a:ext>
            </a:extLst>
          </p:cNvPr>
          <p:cNvSpPr txBox="1"/>
          <p:nvPr/>
        </p:nvSpPr>
        <p:spPr>
          <a:xfrm>
            <a:off x="914400" y="755374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RESOLUTION: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27FF2-045C-4310-9F54-94DE5A38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70" y="2615654"/>
            <a:ext cx="3914775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5BAA5-6B05-49F6-92B1-4235F356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31" y="3510499"/>
            <a:ext cx="4276725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1FA1-6682-4CDB-AA37-58EE3EBF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712" y="1419432"/>
            <a:ext cx="31432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6E698-64B5-410F-BB33-C966FB18153C}"/>
              </a:ext>
            </a:extLst>
          </p:cNvPr>
          <p:cNvSpPr txBox="1"/>
          <p:nvPr/>
        </p:nvSpPr>
        <p:spPr>
          <a:xfrm>
            <a:off x="1147276" y="1599992"/>
            <a:ext cx="55697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1.We can fix this by adding”/” in action attribute </a:t>
            </a:r>
          </a:p>
          <a:p>
            <a:r>
              <a:rPr lang="en-US" dirty="0"/>
              <a:t>in the form ,”POST”  in method name with type=“submit”</a:t>
            </a:r>
          </a:p>
          <a:p>
            <a:r>
              <a:rPr lang="en-US" dirty="0"/>
              <a:t>In button tag.</a:t>
            </a:r>
          </a:p>
          <a:p>
            <a:r>
              <a:rPr lang="en-US" dirty="0"/>
              <a:t>2.We can resolve the “Method not allowed” by providing </a:t>
            </a:r>
          </a:p>
          <a:p>
            <a:r>
              <a:rPr lang="en-US" dirty="0"/>
              <a:t>Request method “GET”.</a:t>
            </a:r>
          </a:p>
          <a:p>
            <a:r>
              <a:rPr lang="en-US" dirty="0"/>
              <a:t>3. The values must be appended only when</a:t>
            </a:r>
          </a:p>
          <a:p>
            <a:r>
              <a:rPr lang="en-US" dirty="0"/>
              <a:t>Method “POST” is requested.</a:t>
            </a:r>
          </a:p>
        </p:txBody>
      </p:sp>
    </p:spTree>
    <p:extLst>
      <p:ext uri="{BB962C8B-B14F-4D97-AF65-F5344CB8AC3E}">
        <p14:creationId xmlns:p14="http://schemas.microsoft.com/office/powerpoint/2010/main" val="133045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40AEF-9D6C-48A7-9D43-66A5302F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1162256"/>
            <a:ext cx="6376160" cy="538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A6127D-F87C-4D46-915E-B6A33A3A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614487"/>
            <a:ext cx="5657850" cy="362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B35BBF-BE51-452C-8D4A-FF4C5013A664}"/>
              </a:ext>
            </a:extLst>
          </p:cNvPr>
          <p:cNvSpPr txBox="1"/>
          <p:nvPr/>
        </p:nvSpPr>
        <p:spPr>
          <a:xfrm>
            <a:off x="755374" y="490330"/>
            <a:ext cx="192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FIXED CODE</a:t>
            </a:r>
          </a:p>
        </p:txBody>
      </p:sp>
    </p:spTree>
    <p:extLst>
      <p:ext uri="{BB962C8B-B14F-4D97-AF65-F5344CB8AC3E}">
        <p14:creationId xmlns:p14="http://schemas.microsoft.com/office/powerpoint/2010/main" val="1358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4BD60-5E0D-4826-9994-5EC375AB7823}"/>
              </a:ext>
            </a:extLst>
          </p:cNvPr>
          <p:cNvSpPr txBox="1"/>
          <p:nvPr/>
        </p:nvSpPr>
        <p:spPr>
          <a:xfrm>
            <a:off x="1179443" y="768626"/>
            <a:ext cx="222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19108-95D4-4A52-972F-D1877EBD4B9B}"/>
              </a:ext>
            </a:extLst>
          </p:cNvPr>
          <p:cNvSpPr txBox="1"/>
          <p:nvPr/>
        </p:nvSpPr>
        <p:spPr>
          <a:xfrm>
            <a:off x="1298714" y="1474473"/>
            <a:ext cx="4678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Note Making Application (“Note-Book”) was not working as expected.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By Identifying , Fixing Bugs and  Refactoring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</a:t>
            </a:r>
            <a:r>
              <a:rPr lang="en-US" dirty="0" err="1"/>
              <a:t>OutCome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B3337-ADCF-4F8F-95DA-072FC49E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83" y="447141"/>
            <a:ext cx="2670279" cy="384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68486-78A7-4AD5-9D2A-0E60A2F0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2951801"/>
            <a:ext cx="8123583" cy="3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224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Libre Baskerville</vt:lpstr>
      <vt:lpstr>Noto Sans Symbols</vt:lpstr>
      <vt:lpstr>Office Theme</vt:lpstr>
      <vt:lpstr>PowerPoint Presentation</vt:lpstr>
      <vt:lpstr>PROJECT 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Administrator</cp:lastModifiedBy>
  <cp:revision>23</cp:revision>
  <dcterms:created xsi:type="dcterms:W3CDTF">2021-02-16T05:19:01Z</dcterms:created>
  <dcterms:modified xsi:type="dcterms:W3CDTF">2024-02-28T08:20:24Z</dcterms:modified>
</cp:coreProperties>
</file>