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0"/>
  </p:normalViewPr>
  <p:slideViewPr>
    <p:cSldViewPr snapToGrid="0" snapToObjects="1">
      <p:cViewPr varScale="1">
        <p:scale>
          <a:sx n="77" d="100"/>
          <a:sy n="77" d="100"/>
        </p:scale>
        <p:origin x="88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RAM MULUKURI" userId="8c752c58e616bdf2" providerId="LiveId" clId="{E6096202-47B7-4682-B4B5-9A7BE22388BA}"/>
    <pc:docChg chg="modSld">
      <pc:chgData name="SREERAM MULUKURI" userId="8c752c58e616bdf2" providerId="LiveId" clId="{E6096202-47B7-4682-B4B5-9A7BE22388BA}" dt="2025-09-16T05:54:08.826" v="1" actId="20577"/>
      <pc:docMkLst>
        <pc:docMk/>
      </pc:docMkLst>
      <pc:sldChg chg="modSp mod">
        <pc:chgData name="SREERAM MULUKURI" userId="8c752c58e616bdf2" providerId="LiveId" clId="{E6096202-47B7-4682-B4B5-9A7BE22388BA}" dt="2025-09-16T05:54:08.826" v="1" actId="20577"/>
        <pc:sldMkLst>
          <pc:docMk/>
          <pc:sldMk cId="3916788613" sldId="296"/>
        </pc:sldMkLst>
        <pc:spChg chg="mod">
          <ac:chgData name="SREERAM MULUKURI" userId="8c752c58e616bdf2" providerId="LiveId" clId="{E6096202-47B7-4682-B4B5-9A7BE22388BA}" dt="2025-09-16T05:54:08.826" v="1" actId="20577"/>
          <ac:spMkLst>
            <pc:docMk/>
            <pc:sldMk cId="3916788613" sldId="296"/>
            <ac:spMk id="174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194/aab-68-473-202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cattlebuffalodetection.netlify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63094" y="438604"/>
            <a:ext cx="8534400" cy="153684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6879" y="1207026"/>
            <a:ext cx="7334891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sz="2400" dirty="0"/>
              <a:t>SIH25004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mage Based Breed Recognition for Cattle &amp;Buffaloes of India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400" dirty="0" err="1"/>
              <a:t>Agriculture,FoodTech</a:t>
            </a:r>
            <a:r>
              <a:rPr lang="en-IN" sz="2400" dirty="0"/>
              <a:t> &amp; Rural Development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Name(Registered on portal):</a:t>
            </a:r>
            <a:r>
              <a:rPr lang="en-US" sz="2400" dirty="0" err="1">
                <a:latin typeface="+mn-lt"/>
                <a:cs typeface="Arial" panose="020B0604020202020204" pitchFamily="34" charset="0"/>
              </a:rPr>
              <a:t>AgriMitra</a:t>
            </a:r>
            <a:r>
              <a:rPr lang="en-US" sz="2400" dirty="0">
                <a:latin typeface="+mn-lt"/>
                <a:cs typeface="Arial" panose="020B0604020202020204" pitchFamily="34" charset="0"/>
              </a:rPr>
              <a:t>-AI</a:t>
            </a:r>
            <a:endParaRPr lang="en-IN" sz="24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63800" y="349626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909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AgriMitra</a:t>
            </a:r>
            <a:r>
              <a:rPr lang="en-IN"/>
              <a:t>-AI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873E56-56B9-84A6-0DA6-445B8AB3C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3" y="2771149"/>
            <a:ext cx="576622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image recognition tool for breed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Bharat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Pashudhan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(BPA)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24772-33C7-D2AE-BAD6-8961538D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6" y="2377582"/>
            <a:ext cx="6172200" cy="41307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359451"/>
            <a:ext cx="72426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Technologies:</a:t>
            </a:r>
            <a:r>
              <a:rPr lang="en-IN" sz="2800" dirty="0"/>
              <a:t> TensorFlow / </a:t>
            </a:r>
            <a:r>
              <a:rPr lang="en-IN" sz="2800" dirty="0" err="1"/>
              <a:t>PyTorch</a:t>
            </a:r>
            <a:r>
              <a:rPr lang="en-IN" sz="2800" dirty="0"/>
              <a:t>, Transfer Learning, Mobile App (Android), Flask/Django backend, TensorFlow Lite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b="1" dirty="0"/>
              <a:t>Methodology: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1191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AgriMitra</a:t>
            </a:r>
            <a:r>
              <a:rPr lang="en-IN" dirty="0"/>
              <a:t>-AI     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7B4853-C89B-76FF-6273-568249891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059579"/>
            <a:ext cx="5333998" cy="51586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7FDD1-B37A-5668-356D-01A130B9A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0371" y="2569029"/>
            <a:ext cx="10003971" cy="5243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6996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AgriMitra</a:t>
            </a:r>
            <a:r>
              <a:rPr lang="en-IN" dirty="0"/>
              <a:t>-AI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9DC28B-72EA-B56F-FD99-3CE983961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3" y="910056"/>
            <a:ext cx="1111111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Feasibility: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AI models already proven in animal recognition tasks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Mobile devices can handle lightweight models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Dataset available from ICAR/NDDB + field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                        Challenges &amp; Risks: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      Need for continuous dataset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      Poor image quality in field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                   Similar-looking breeds (crossbreds)</a:t>
            </a:r>
          </a:p>
          <a:p>
            <a:r>
              <a:rPr lang="en-US" sz="2800" b="1" dirty="0"/>
              <a:t>Strategies: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top-3 prediction suggestions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Augmentation &amp; preprocessing for poor quality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Human-in-the-loop validation (FLW confirmation)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022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AgriMitra</a:t>
            </a:r>
            <a:r>
              <a:rPr lang="en-IN" dirty="0"/>
              <a:t>-AI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18FD04-6014-81FF-61A5-0EBABDFC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" y="915910"/>
            <a:ext cx="11986319" cy="53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367971"/>
            <a:ext cx="9385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Identification of Buffalo Breeds Using Self-Activated-Based Improved Convolutional Neural Networks.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linkClick r:id="rId3"/>
              </a:rPr>
              <a:t>https://doi.org/10.5194/aab-68-473-2025</a:t>
            </a:r>
            <a:endParaRPr lang="en-IN" sz="24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Deep-learning-based buffalo identification through muzzle pattern images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hlinkClick r:id="rId3"/>
              </a:rPr>
              <a:t>https://doi.org/10.5194/aab-68-473-2025</a:t>
            </a:r>
            <a:endParaRPr lang="en-IN" sz="24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Deployed frontend </a:t>
            </a:r>
            <a:r>
              <a:rPr lang="en-IN" sz="2400" dirty="0" err="1"/>
              <a:t>application:</a:t>
            </a:r>
            <a:r>
              <a:rPr lang="en-IN" sz="2400" dirty="0" err="1">
                <a:hlinkClick r:id="rId4"/>
              </a:rPr>
              <a:t>breed</a:t>
            </a:r>
            <a:r>
              <a:rPr lang="en-IN" sz="2400" dirty="0">
                <a:hlinkClick r:id="rId4"/>
              </a:rPr>
              <a:t> detection</a:t>
            </a:r>
            <a:endParaRPr lang="en-IN" sz="24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IN" sz="2400" dirty="0"/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6187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AgriMitra</a:t>
            </a:r>
            <a:r>
              <a:rPr lang="en-IN" dirty="0"/>
              <a:t>-AI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F8BDF-6EBB-8A6D-9FC5-1E28BAFF408A}"/>
              </a:ext>
            </a:extLst>
          </p:cNvPr>
          <p:cNvSpPr txBox="1"/>
          <p:nvPr/>
        </p:nvSpPr>
        <p:spPr>
          <a:xfrm>
            <a:off x="1106311" y="40075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257</Words>
  <Application>Microsoft Office PowerPoint</Application>
  <PresentationFormat>Widescreen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SREERAM MULUKURI</cp:lastModifiedBy>
  <cp:revision>155</cp:revision>
  <dcterms:created xsi:type="dcterms:W3CDTF">2013-12-12T18:46:50Z</dcterms:created>
  <dcterms:modified xsi:type="dcterms:W3CDTF">2025-09-25T15:35:22Z</dcterms:modified>
  <cp:category/>
</cp:coreProperties>
</file>