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451" r:id="rId6"/>
    <p:sldId id="452" r:id="rId7"/>
    <p:sldId id="453" r:id="rId8"/>
    <p:sldId id="454" r:id="rId9"/>
    <p:sldId id="455" r:id="rId10"/>
    <p:sldId id="456" r:id="rId11"/>
    <p:sldId id="457" r:id="rId12"/>
    <p:sldId id="459" r:id="rId13"/>
    <p:sldId id="458" r:id="rId14"/>
    <p:sldId id="4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67255-A10C-4F2A-B969-529563B04EC1}" v="44" dt="2024-07-21T06:00:58.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DD50D-58ED-4B05-B8D0-9541166FA671}"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51E93-0291-4D94-96F2-45F2B39B5011}" type="slidenum">
              <a:rPr lang="en-US" smtClean="0"/>
              <a:t>‹#›</a:t>
            </a:fld>
            <a:endParaRPr lang="en-US"/>
          </a:p>
        </p:txBody>
      </p:sp>
    </p:spTree>
    <p:extLst>
      <p:ext uri="{BB962C8B-B14F-4D97-AF65-F5344CB8AC3E}">
        <p14:creationId xmlns:p14="http://schemas.microsoft.com/office/powerpoint/2010/main" val="914148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DF5F-48B5-B441-F73D-C32C104645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CBEF10-B264-3855-AB53-B0BD4B55B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D5DBC4-8176-270C-2B21-D359C17281BA}"/>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5" name="Footer Placeholder 4">
            <a:extLst>
              <a:ext uri="{FF2B5EF4-FFF2-40B4-BE49-F238E27FC236}">
                <a16:creationId xmlns:a16="http://schemas.microsoft.com/office/drawing/2014/main" id="{DD501FBC-8853-4005-B4F0-CCA3BAB7C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D6E7F-2A9F-C10C-772E-19A7E7D99AFA}"/>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49059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85BB-8AFB-AA93-F314-AF08AF3EF7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F22782-AEB7-FE6C-01C8-1810602E1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33C8B-2DAA-2415-4C19-6319DE66D92F}"/>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5" name="Footer Placeholder 4">
            <a:extLst>
              <a:ext uri="{FF2B5EF4-FFF2-40B4-BE49-F238E27FC236}">
                <a16:creationId xmlns:a16="http://schemas.microsoft.com/office/drawing/2014/main" id="{C870A943-9936-67C7-B203-B19D7293F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78A21-51D8-8866-8BD2-6F8DAC689A71}"/>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137682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53CF29-32AA-3D74-50B9-8351089E8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BDDF58-A0BA-DC21-712B-9ED3D363A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EB62C-33B6-0B44-60BF-58E7F10D71E8}"/>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5" name="Footer Placeholder 4">
            <a:extLst>
              <a:ext uri="{FF2B5EF4-FFF2-40B4-BE49-F238E27FC236}">
                <a16:creationId xmlns:a16="http://schemas.microsoft.com/office/drawing/2014/main" id="{80E4B982-7E33-2D04-657D-C9600F00C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65360-3AA8-64ED-ECE0-96AE1299A456}"/>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228550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6A82-5A5E-D2C5-04F6-7D5F28E39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53C5E-68E5-7194-1844-035B3689FB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49D66-1124-0846-AD84-0CE66EFA0E60}"/>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5" name="Footer Placeholder 4">
            <a:extLst>
              <a:ext uri="{FF2B5EF4-FFF2-40B4-BE49-F238E27FC236}">
                <a16:creationId xmlns:a16="http://schemas.microsoft.com/office/drawing/2014/main" id="{667832B0-B689-E8A0-AE57-C6AB00E59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FD280-8AD0-25CB-CAF1-BDB141005293}"/>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390261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533E-47DF-CFF4-0F2F-F841E62D31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8C4AF6-8EF0-5454-B579-67A8A7A4FD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88523-0357-23F1-8DA0-32D87264112D}"/>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5" name="Footer Placeholder 4">
            <a:extLst>
              <a:ext uri="{FF2B5EF4-FFF2-40B4-BE49-F238E27FC236}">
                <a16:creationId xmlns:a16="http://schemas.microsoft.com/office/drawing/2014/main" id="{16524282-E794-C698-B0B8-E57C72C11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6A983-4DEB-FD2E-5088-AEEAE218E9C2}"/>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414887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FDED-F91C-25DD-E1FD-40F7FAE17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0543D-99CC-4A45-5CB6-D9B03A5861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40B151-519D-0214-F476-DB39994F1E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D8034-BE39-DBF6-19CA-A5C3C22C2D60}"/>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6" name="Footer Placeholder 5">
            <a:extLst>
              <a:ext uri="{FF2B5EF4-FFF2-40B4-BE49-F238E27FC236}">
                <a16:creationId xmlns:a16="http://schemas.microsoft.com/office/drawing/2014/main" id="{A895D888-EC0F-84FA-EBC5-D589D3617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8E3D1-1496-374B-391D-7938A8F778F9}"/>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421049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7ECA-C13E-1BB6-4032-795416EF06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72B4E7-093D-7D19-92A8-E2C4E501A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C237A-7E63-96A6-B5DC-17073F0BD0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ADBB49-6C9D-8289-2353-9C514E29AD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E3558-F55C-3367-A455-03F8ADBEB9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A544FF-8D47-6714-6117-F9C4E51B49FD}"/>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8" name="Footer Placeholder 7">
            <a:extLst>
              <a:ext uri="{FF2B5EF4-FFF2-40B4-BE49-F238E27FC236}">
                <a16:creationId xmlns:a16="http://schemas.microsoft.com/office/drawing/2014/main" id="{7173654E-DC9B-4D13-6587-82D96609B5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0D531D-CDF4-1661-D7C0-EE60CA1172C0}"/>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77431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E06D-A2A3-C069-A23A-6AFF123C0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1121EB-5A83-05D4-04BE-65B564433E9B}"/>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4" name="Footer Placeholder 3">
            <a:extLst>
              <a:ext uri="{FF2B5EF4-FFF2-40B4-BE49-F238E27FC236}">
                <a16:creationId xmlns:a16="http://schemas.microsoft.com/office/drawing/2014/main" id="{065EBD16-D31A-DB94-C917-EE84B3E6A6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72033-68B4-FE20-7412-9E68B99E0276}"/>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336137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717BBE-5B3B-0948-DF10-BE70BD8E059D}"/>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3" name="Footer Placeholder 2">
            <a:extLst>
              <a:ext uri="{FF2B5EF4-FFF2-40B4-BE49-F238E27FC236}">
                <a16:creationId xmlns:a16="http://schemas.microsoft.com/office/drawing/2014/main" id="{4B736EAE-CE5E-CB66-14E4-CB797AE06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D3C90-0522-3C56-E510-4C9017D3CD18}"/>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89000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6ED3-3AA4-29F4-BB58-E88CBD867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C738E1-9242-E117-DB5A-E5DB532BB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6E025C-914F-0EB3-673E-7BEAD1ED4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7D5CE-3B9C-8A9F-4438-49949FB31852}"/>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6" name="Footer Placeholder 5">
            <a:extLst>
              <a:ext uri="{FF2B5EF4-FFF2-40B4-BE49-F238E27FC236}">
                <a16:creationId xmlns:a16="http://schemas.microsoft.com/office/drawing/2014/main" id="{BEA4A17C-6633-5311-38B8-8566FD1A0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05673-8F75-5603-A943-1BE8CE779B83}"/>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107671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CA38-71EE-1316-9E40-8C8CA60C0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C5B1FA-3FEB-50FE-A59A-710FC808AD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66C040E-B46F-DC50-A011-61C37A276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D3424-EE8A-2814-E07E-C78305D1C4A2}"/>
              </a:ext>
            </a:extLst>
          </p:cNvPr>
          <p:cNvSpPr>
            <a:spLocks noGrp="1"/>
          </p:cNvSpPr>
          <p:nvPr>
            <p:ph type="dt" sz="half" idx="10"/>
          </p:nvPr>
        </p:nvSpPr>
        <p:spPr/>
        <p:txBody>
          <a:bodyPr/>
          <a:lstStyle/>
          <a:p>
            <a:fld id="{4F8B6FA7-F3F1-4799-BAA3-81914282C733}" type="datetimeFigureOut">
              <a:rPr lang="en-US" smtClean="0"/>
              <a:t>7/29/2024</a:t>
            </a:fld>
            <a:endParaRPr lang="en-US"/>
          </a:p>
        </p:txBody>
      </p:sp>
      <p:sp>
        <p:nvSpPr>
          <p:cNvPr id="6" name="Footer Placeholder 5">
            <a:extLst>
              <a:ext uri="{FF2B5EF4-FFF2-40B4-BE49-F238E27FC236}">
                <a16:creationId xmlns:a16="http://schemas.microsoft.com/office/drawing/2014/main" id="{ACC022E9-E8CC-EFE3-0B27-53D10C1CB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CA77A-D762-F5D9-391F-BA88710043D4}"/>
              </a:ext>
            </a:extLst>
          </p:cNvPr>
          <p:cNvSpPr>
            <a:spLocks noGrp="1"/>
          </p:cNvSpPr>
          <p:nvPr>
            <p:ph type="sldNum" sz="quarter" idx="12"/>
          </p:nvPr>
        </p:nvSpPr>
        <p:spPr/>
        <p:txBody>
          <a:bodyPr/>
          <a:lstStyle/>
          <a:p>
            <a:fld id="{11D68EF0-12B9-4790-B095-CECCD28132AF}" type="slidenum">
              <a:rPr lang="en-US" smtClean="0"/>
              <a:t>‹#›</a:t>
            </a:fld>
            <a:endParaRPr lang="en-US"/>
          </a:p>
        </p:txBody>
      </p:sp>
    </p:spTree>
    <p:extLst>
      <p:ext uri="{BB962C8B-B14F-4D97-AF65-F5344CB8AC3E}">
        <p14:creationId xmlns:p14="http://schemas.microsoft.com/office/powerpoint/2010/main" val="281832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1CB3B-2E02-CE70-3DA7-F08E75A81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83EEA8-3C49-D079-0A0B-745CA2772A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0AFB7-A38F-0FF6-65FB-BF25981B1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8B6FA7-F3F1-4799-BAA3-81914282C733}" type="datetimeFigureOut">
              <a:rPr lang="en-US" smtClean="0"/>
              <a:t>7/29/2024</a:t>
            </a:fld>
            <a:endParaRPr lang="en-US"/>
          </a:p>
        </p:txBody>
      </p:sp>
      <p:sp>
        <p:nvSpPr>
          <p:cNvPr id="5" name="Footer Placeholder 4">
            <a:extLst>
              <a:ext uri="{FF2B5EF4-FFF2-40B4-BE49-F238E27FC236}">
                <a16:creationId xmlns:a16="http://schemas.microsoft.com/office/drawing/2014/main" id="{07D4BB7F-1DD1-4FC7-087A-371F9E8AD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120D8D4-A2D7-82ED-BF5A-E051DB1F8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D68EF0-12B9-4790-B095-CECCD28132AF}" type="slidenum">
              <a:rPr lang="en-US" smtClean="0"/>
              <a:t>‹#›</a:t>
            </a:fld>
            <a:endParaRPr lang="en-US"/>
          </a:p>
        </p:txBody>
      </p:sp>
    </p:spTree>
    <p:extLst>
      <p:ext uri="{BB962C8B-B14F-4D97-AF65-F5344CB8AC3E}">
        <p14:creationId xmlns:p14="http://schemas.microsoft.com/office/powerpoint/2010/main" val="139742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4B3E3-8293-74F4-E2DB-1423800F3E5D}"/>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altLang="en-US" sz="4600" b="1"/>
              <a:t>Deploying a Website using EC2 Instance</a:t>
            </a:r>
            <a:endParaRPr lang="en-US" sz="4600" b="1"/>
          </a:p>
        </p:txBody>
      </p:sp>
      <p:sp>
        <p:nvSpPr>
          <p:cNvPr id="39"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Laptop">
            <a:extLst>
              <a:ext uri="{FF2B5EF4-FFF2-40B4-BE49-F238E27FC236}">
                <a16:creationId xmlns:a16="http://schemas.microsoft.com/office/drawing/2014/main" id="{C269D186-340E-A8DF-6B54-2089C0A1D4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679" y="2619784"/>
            <a:ext cx="3600041" cy="3600041"/>
          </a:xfrm>
          <a:prstGeom prst="rect">
            <a:avLst/>
          </a:prstGeom>
        </p:spPr>
      </p:pic>
      <p:pic>
        <p:nvPicPr>
          <p:cNvPr id="7" name="Picture 6" descr="A logo with a smile">
            <a:extLst>
              <a:ext uri="{FF2B5EF4-FFF2-40B4-BE49-F238E27FC236}">
                <a16:creationId xmlns:a16="http://schemas.microsoft.com/office/drawing/2014/main" id="{F3DA702C-A95A-0EC4-E7C5-E7383E40DE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908" y="3167076"/>
            <a:ext cx="3758184" cy="2505456"/>
          </a:xfrm>
          <a:prstGeom prst="rect">
            <a:avLst/>
          </a:prstGeom>
        </p:spPr>
      </p:pic>
      <p:pic>
        <p:nvPicPr>
          <p:cNvPr id="15" name="Picture 14" descr="A logo of a computer company">
            <a:extLst>
              <a:ext uri="{FF2B5EF4-FFF2-40B4-BE49-F238E27FC236}">
                <a16:creationId xmlns:a16="http://schemas.microsoft.com/office/drawing/2014/main" id="{FB00434C-EC6A-1B3B-04A1-F80B4DD49D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1208" y="3215499"/>
            <a:ext cx="3758184" cy="2408611"/>
          </a:xfrm>
          <a:prstGeom prst="rect">
            <a:avLst/>
          </a:prstGeom>
        </p:spPr>
      </p:pic>
      <p:sp>
        <p:nvSpPr>
          <p:cNvPr id="3" name="TextBox 2">
            <a:extLst>
              <a:ext uri="{FF2B5EF4-FFF2-40B4-BE49-F238E27FC236}">
                <a16:creationId xmlns:a16="http://schemas.microsoft.com/office/drawing/2014/main" id="{A68D7830-257C-CE8B-526C-702D09AE7CB0}"/>
              </a:ext>
            </a:extLst>
          </p:cNvPr>
          <p:cNvSpPr txBox="1"/>
          <p:nvPr/>
        </p:nvSpPr>
        <p:spPr>
          <a:xfrm>
            <a:off x="7723632" y="5772283"/>
            <a:ext cx="4465320" cy="830997"/>
          </a:xfrm>
          <a:prstGeom prst="rect">
            <a:avLst/>
          </a:prstGeom>
          <a:noFill/>
        </p:spPr>
        <p:txBody>
          <a:bodyPr wrap="square" rtlCol="0">
            <a:spAutoFit/>
          </a:bodyPr>
          <a:lstStyle/>
          <a:p>
            <a:pPr algn="ctr"/>
            <a:r>
              <a:rPr lang="en-US" sz="2400" b="1" dirty="0"/>
              <a:t>CHEEKATLA SREERAM</a:t>
            </a:r>
          </a:p>
          <a:p>
            <a:pPr algn="ctr"/>
            <a:r>
              <a:rPr lang="en-US" sz="2400" b="1" dirty="0"/>
              <a:t>12215613</a:t>
            </a:r>
          </a:p>
        </p:txBody>
      </p:sp>
    </p:spTree>
    <p:extLst>
      <p:ext uri="{BB962C8B-B14F-4D97-AF65-F5344CB8AC3E}">
        <p14:creationId xmlns:p14="http://schemas.microsoft.com/office/powerpoint/2010/main" val="255885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DEF636E-CDAA-4FAD-7BE8-D3A516D29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0425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53627D-8B81-33D4-81E6-76A2A711301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7022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A26CA-6699-4FB7-413C-167F789BA44B}"/>
              </a:ext>
            </a:extLst>
          </p:cNvPr>
          <p:cNvSpPr>
            <a:spLocks noGrp="1"/>
          </p:cNvSpPr>
          <p:nvPr>
            <p:ph type="title"/>
          </p:nvPr>
        </p:nvSpPr>
        <p:spPr>
          <a:xfrm>
            <a:off x="838200" y="365125"/>
            <a:ext cx="10515600" cy="1325563"/>
          </a:xfrm>
        </p:spPr>
        <p:txBody>
          <a:bodyPr>
            <a:normAutofit/>
          </a:bodyPr>
          <a:lstStyle/>
          <a:p>
            <a:r>
              <a:rPr lang="en-US" sz="4800" b="1" dirty="0"/>
              <a:t>About project</a:t>
            </a:r>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88F803-B3A9-49DC-43C9-BBBA86BF2142}"/>
              </a:ext>
            </a:extLst>
          </p:cNvPr>
          <p:cNvSpPr>
            <a:spLocks noGrp="1"/>
          </p:cNvSpPr>
          <p:nvPr>
            <p:ph idx="1"/>
          </p:nvPr>
        </p:nvSpPr>
        <p:spPr>
          <a:xfrm>
            <a:off x="838200" y="2200711"/>
            <a:ext cx="10515600" cy="3642305"/>
          </a:xfrm>
        </p:spPr>
        <p:txBody>
          <a:bodyPr>
            <a:noAutofit/>
          </a:bodyPr>
          <a:lstStyle/>
          <a:p>
            <a:r>
              <a:rPr lang="en-US" sz="2000" dirty="0">
                <a:latin typeface="+mj-lt"/>
              </a:rPr>
              <a:t>I'm excited to share my experience of deploying a website using an EC2 instance on AWS as part of my internship at </a:t>
            </a:r>
            <a:r>
              <a:rPr lang="en-US" sz="2000" dirty="0" err="1">
                <a:latin typeface="+mj-lt"/>
              </a:rPr>
              <a:t>Gokboru</a:t>
            </a:r>
            <a:r>
              <a:rPr lang="en-US" sz="2000" dirty="0">
                <a:latin typeface="+mj-lt"/>
              </a:rPr>
              <a:t> Pvt Ltd.</a:t>
            </a:r>
          </a:p>
          <a:p>
            <a:r>
              <a:rPr lang="en-US" sz="2000" dirty="0">
                <a:latin typeface="+mj-lt"/>
              </a:rPr>
              <a:t>AWS, or Amazon Web Services, is a cloud computing platform that offers a vast array of services, including compute power, storage, and databases. One of its core services is EC2, which provides virtual servers, or instances, in the cloud. By leveraging EC2, we can efficiently deploy and manage websites without the need for physical hardware.</a:t>
            </a:r>
          </a:p>
          <a:p>
            <a:r>
              <a:rPr lang="en-US" sz="2000" dirty="0">
                <a:latin typeface="+mj-lt"/>
              </a:rPr>
              <a:t>During my internship, I had the opportunity to dive into the process of deploying a website on an EC2 instance. This involved selecting an appropriate instance type based on website traffic and resource requirements, setting up security groups to protect the instance, and installing a web server like Apache or Nginx. Subsequently, I configured the web server to serve the website files, ensuring optimal performance and security.</a:t>
            </a:r>
          </a:p>
          <a:p>
            <a:pPr marL="0" indent="0">
              <a:buNone/>
            </a:pPr>
            <a:endParaRPr lang="en-US" sz="2000" dirty="0"/>
          </a:p>
        </p:txBody>
      </p:sp>
      <p:pic>
        <p:nvPicPr>
          <p:cNvPr id="4" name="Picture 3" descr="A logo with a smile">
            <a:extLst>
              <a:ext uri="{FF2B5EF4-FFF2-40B4-BE49-F238E27FC236}">
                <a16:creationId xmlns:a16="http://schemas.microsoft.com/office/drawing/2014/main" id="{91BEED3F-5486-9360-9BFC-1D4AF50B3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3568" y="469741"/>
            <a:ext cx="1537605" cy="1025070"/>
          </a:xfrm>
          <a:prstGeom prst="rect">
            <a:avLst/>
          </a:prstGeom>
        </p:spPr>
      </p:pic>
    </p:spTree>
    <p:extLst>
      <p:ext uri="{BB962C8B-B14F-4D97-AF65-F5344CB8AC3E}">
        <p14:creationId xmlns:p14="http://schemas.microsoft.com/office/powerpoint/2010/main" val="346051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
            <a:extLst>
              <a:ext uri="{FF2B5EF4-FFF2-40B4-BE49-F238E27FC236}">
                <a16:creationId xmlns:a16="http://schemas.microsoft.com/office/drawing/2014/main" id="{A779AAB7-1253-2057-F896-D457FD278183}"/>
              </a:ext>
            </a:extLst>
          </p:cNvPr>
          <p:cNvSpPr>
            <a:spLocks noGrp="1" noChangeArrowheads="1"/>
          </p:cNvSpPr>
          <p:nvPr>
            <p:ph idx="1"/>
          </p:nvPr>
        </p:nvSpPr>
        <p:spPr bwMode="auto">
          <a:xfrm>
            <a:off x="566700" y="1915456"/>
            <a:ext cx="11055552" cy="45774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Arial" panose="020B0604020202020204" pitchFamily="34" charset="0"/>
              </a:rPr>
              <a:t>Step 1: Create an EC2 Instance</a:t>
            </a:r>
          </a:p>
          <a:p>
            <a:pPr eaLnBrk="0" fontAlgn="base" hangingPunct="0">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Select an operating system (e.g., Ubuntu, Amazon Linux) that suits your website's requirements.</a:t>
            </a:r>
          </a:p>
          <a:p>
            <a:pPr eaLnBrk="0" fontAlgn="base" hangingPunct="0">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Determine the appropriate instance type based on your website's expected traffic, CPU, memory, and storage needs.</a:t>
            </a:r>
          </a:p>
          <a:p>
            <a:pPr eaLnBrk="0" fontAlgn="base" hangingPunct="0">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Create a security group to define inbound and outbound traffic rules for your instance. Allow HTTP (port 80) and HTTPS (port 443) traffic for web access.</a:t>
            </a:r>
          </a:p>
          <a:p>
            <a:pPr eaLnBrk="0" fontAlgn="base" hangingPunct="0">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Generate a key pair to securely access your instance.</a:t>
            </a:r>
          </a:p>
          <a:p>
            <a:pPr marL="0" marR="0" lvl="0" indent="0" defTabSz="914400" rtl="0" eaLnBrk="0" fontAlgn="base" latinLnBrk="0" hangingPunct="0">
              <a:spcBef>
                <a:spcPct val="0"/>
              </a:spcBef>
              <a:spcAft>
                <a:spcPts val="600"/>
              </a:spcAft>
              <a:buClrTx/>
              <a:buSzTx/>
              <a:buFontTx/>
              <a:buNone/>
              <a:tabLst/>
            </a:pPr>
            <a:endParaRPr kumimoji="0" lang="en-US" altLang="en-US" sz="20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Arial" panose="020B0604020202020204" pitchFamily="34" charset="0"/>
              </a:rPr>
              <a:t>Step 2: Connect to the EC2 Instance</a:t>
            </a:r>
          </a:p>
          <a:p>
            <a:pPr eaLnBrk="0" fontAlgn="base" hangingPunct="0">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Establish a secure SSH connection to your instance using the key pair you created and a SSH client like PuTTY or the AWS Management Console.</a:t>
            </a:r>
          </a:p>
        </p:txBody>
      </p:sp>
      <p:pic>
        <p:nvPicPr>
          <p:cNvPr id="5" name="Picture 4" descr="A logo with a smile">
            <a:extLst>
              <a:ext uri="{FF2B5EF4-FFF2-40B4-BE49-F238E27FC236}">
                <a16:creationId xmlns:a16="http://schemas.microsoft.com/office/drawing/2014/main" id="{D8B0671D-6748-3604-A00C-2D19490E7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3568" y="469741"/>
            <a:ext cx="1537605" cy="1025070"/>
          </a:xfrm>
          <a:prstGeom prst="rect">
            <a:avLst/>
          </a:prstGeom>
        </p:spPr>
      </p:pic>
      <p:sp>
        <p:nvSpPr>
          <p:cNvPr id="6" name="Title 1">
            <a:extLst>
              <a:ext uri="{FF2B5EF4-FFF2-40B4-BE49-F238E27FC236}">
                <a16:creationId xmlns:a16="http://schemas.microsoft.com/office/drawing/2014/main" id="{81A14388-DA5C-B412-F1F6-AA378765A96D}"/>
              </a:ext>
            </a:extLst>
          </p:cNvPr>
          <p:cNvSpPr>
            <a:spLocks noGrp="1"/>
          </p:cNvSpPr>
          <p:nvPr>
            <p:ph type="title"/>
          </p:nvPr>
        </p:nvSpPr>
        <p:spPr>
          <a:xfrm>
            <a:off x="838200" y="365125"/>
            <a:ext cx="10515600" cy="1325563"/>
          </a:xfrm>
        </p:spPr>
        <p:txBody>
          <a:bodyPr>
            <a:normAutofit/>
          </a:bodyPr>
          <a:lstStyle/>
          <a:p>
            <a:r>
              <a:rPr lang="en-US" sz="4800" b="1" dirty="0"/>
              <a:t>Steps to implement</a:t>
            </a:r>
          </a:p>
        </p:txBody>
      </p:sp>
    </p:spTree>
    <p:extLst>
      <p:ext uri="{BB962C8B-B14F-4D97-AF65-F5344CB8AC3E}">
        <p14:creationId xmlns:p14="http://schemas.microsoft.com/office/powerpoint/2010/main" val="273096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4D7A9A-375E-C464-6D3D-226483C3A920}"/>
              </a:ext>
            </a:extLst>
          </p:cNvPr>
          <p:cNvSpPr>
            <a:spLocks noGrp="1"/>
          </p:cNvSpPr>
          <p:nvPr>
            <p:ph idx="1"/>
          </p:nvPr>
        </p:nvSpPr>
        <p:spPr>
          <a:xfrm>
            <a:off x="836676" y="1987317"/>
            <a:ext cx="10515600" cy="4505558"/>
          </a:xfrm>
        </p:spPr>
        <p:txBody>
          <a:bodyPr>
            <a:no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Arial" panose="020B0604020202020204" pitchFamily="34" charset="0"/>
              </a:rPr>
              <a:t>Step 3: Install Web Server</a:t>
            </a:r>
          </a:p>
          <a:p>
            <a:pPr eaLnBrk="0" fontAlgn="base" hangingPunct="0">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Update the package lists of your operating system using commands like </a:t>
            </a:r>
            <a:r>
              <a:rPr kumimoji="0" lang="en-US" altLang="en-US" sz="2000" b="0" i="0" u="none" strike="noStrike" cap="none" normalizeH="0" baseline="0" dirty="0" err="1">
                <a:ln>
                  <a:noFill/>
                </a:ln>
                <a:effectLst/>
                <a:latin typeface="Arial Unicode MS"/>
              </a:rPr>
              <a:t>sudo</a:t>
            </a:r>
            <a:r>
              <a:rPr kumimoji="0" lang="en-US" altLang="en-US" sz="2000" b="0" i="0" u="none" strike="noStrike" cap="none" normalizeH="0" baseline="0" dirty="0">
                <a:ln>
                  <a:noFill/>
                </a:ln>
                <a:effectLst/>
                <a:latin typeface="Arial Unicode MS"/>
              </a:rPr>
              <a:t> apt update</a:t>
            </a:r>
            <a:r>
              <a:rPr kumimoji="0" lang="en-US" altLang="en-US" sz="2000" b="0" i="0" u="none" strike="noStrike" cap="none" normalizeH="0" baseline="0" dirty="0">
                <a:ln>
                  <a:noFill/>
                </a:ln>
                <a:effectLst/>
              </a:rPr>
              <a:t> (Debian/Ubuntu) or </a:t>
            </a:r>
            <a:r>
              <a:rPr kumimoji="0" lang="en-US" altLang="en-US" sz="2000" b="0" i="0" u="none" strike="noStrike" cap="none" normalizeH="0" baseline="0" dirty="0" err="1">
                <a:ln>
                  <a:noFill/>
                </a:ln>
                <a:effectLst/>
                <a:latin typeface="Arial Unicode MS"/>
              </a:rPr>
              <a:t>sudo</a:t>
            </a:r>
            <a:r>
              <a:rPr kumimoji="0" lang="en-US" altLang="en-US" sz="2000" b="0" i="0" u="none" strike="noStrike" cap="none" normalizeH="0" baseline="0" dirty="0">
                <a:ln>
                  <a:noFill/>
                </a:ln>
                <a:effectLst/>
                <a:latin typeface="Arial Unicode MS"/>
              </a:rPr>
              <a:t> yum update</a:t>
            </a:r>
            <a:r>
              <a:rPr kumimoji="0" lang="en-US" altLang="en-US" sz="2000" b="0" i="0" u="none" strike="noStrike" cap="none" normalizeH="0" baseline="0" dirty="0">
                <a:ln>
                  <a:noFill/>
                </a:ln>
                <a:effectLst/>
              </a:rPr>
              <a:t> (Amazon Linux).</a:t>
            </a:r>
            <a:endParaRPr lang="en-US" altLang="en-US" sz="2000" dirty="0">
              <a:latin typeface="Arial" panose="020B0604020202020204" pitchFamily="34" charset="0"/>
            </a:endParaRPr>
          </a:p>
          <a:p>
            <a:pPr eaLnBrk="0" fontAlgn="base" hangingPunct="0">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Choose a web server like Apache or Nginx based on your preferences. Use package managers to install them (e.g., </a:t>
            </a:r>
            <a:r>
              <a:rPr kumimoji="0" lang="en-US" altLang="en-US" sz="2000" b="0" i="0" u="none" strike="noStrike" cap="none" normalizeH="0" baseline="0" dirty="0" err="1">
                <a:ln>
                  <a:noFill/>
                </a:ln>
                <a:effectLst/>
                <a:latin typeface="Arial Unicode MS"/>
              </a:rPr>
              <a:t>sudo</a:t>
            </a:r>
            <a:r>
              <a:rPr kumimoji="0" lang="en-US" altLang="en-US" sz="2000" b="0" i="0" u="none" strike="noStrike" cap="none" normalizeH="0" baseline="0" dirty="0">
                <a:ln>
                  <a:noFill/>
                </a:ln>
                <a:effectLst/>
                <a:latin typeface="Arial Unicode MS"/>
              </a:rPr>
              <a:t> apt install apache2</a:t>
            </a:r>
            <a:r>
              <a:rPr kumimoji="0" lang="en-US" altLang="en-US" sz="2000" b="0" i="0" u="none" strike="noStrike" cap="none" normalizeH="0" baseline="0" dirty="0">
                <a:ln>
                  <a:noFill/>
                </a:ln>
                <a:effectLst/>
              </a:rPr>
              <a:t> or </a:t>
            </a:r>
            <a:r>
              <a:rPr kumimoji="0" lang="en-US" altLang="en-US" sz="2000" b="0" i="0" u="none" strike="noStrike" cap="none" normalizeH="0" baseline="0" dirty="0" err="1">
                <a:ln>
                  <a:noFill/>
                </a:ln>
                <a:effectLst/>
                <a:latin typeface="Arial Unicode MS"/>
              </a:rPr>
              <a:t>sudo</a:t>
            </a:r>
            <a:r>
              <a:rPr kumimoji="0" lang="en-US" altLang="en-US" sz="2000" b="0" i="0" u="none" strike="noStrike" cap="none" normalizeH="0" baseline="0" dirty="0">
                <a:ln>
                  <a:noFill/>
                </a:ln>
                <a:effectLst/>
                <a:latin typeface="Arial Unicode MS"/>
              </a:rPr>
              <a:t> yum install httpd</a:t>
            </a:r>
            <a:r>
              <a:rPr kumimoji="0" lang="en-US" altLang="en-US" sz="2000" b="0" i="0" u="none" strike="noStrike" cap="none" normalizeH="0" baseline="0" dirty="0">
                <a:ln>
                  <a:noFill/>
                </a:ln>
                <a:effectLst/>
              </a:rPr>
              <a:t>).</a:t>
            </a:r>
          </a:p>
          <a:p>
            <a:pPr eaLnBrk="0" fontAlgn="base" hangingPunct="0">
              <a:spcBef>
                <a:spcPct val="0"/>
              </a:spcBef>
              <a:spcAft>
                <a:spcPts val="600"/>
              </a:spcAft>
            </a:pPr>
            <a:endParaRPr kumimoji="0" lang="en-US" altLang="en-US" sz="20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Arial" panose="020B0604020202020204" pitchFamily="34" charset="0"/>
              </a:rPr>
              <a:t>Step 4: Install httpd in terminal</a:t>
            </a:r>
          </a:p>
          <a:p>
            <a:pPr eaLnBrk="0" fontAlgn="base" hangingPunct="0">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It will helps you to make html to </a:t>
            </a:r>
            <a:r>
              <a:rPr lang="en-US" sz="2000" b="1" dirty="0" err="1">
                <a:latin typeface="+mj-lt"/>
              </a:rPr>
              <a:t>HTTPd</a:t>
            </a:r>
            <a:r>
              <a:rPr lang="en-US" sz="2000" dirty="0">
                <a:latin typeface="+mj-lt"/>
              </a:rPr>
              <a:t>, the Apache HTTP Server, is a versatile web server that can be a valuable asset in a wide range of projects</a:t>
            </a:r>
          </a:p>
          <a:p>
            <a:pPr marL="0" indent="0" eaLnBrk="0" fontAlgn="base" hangingPunct="0">
              <a:spcBef>
                <a:spcPct val="0"/>
              </a:spcBef>
              <a:spcAft>
                <a:spcPts val="600"/>
              </a:spcAft>
              <a:buNone/>
            </a:pPr>
            <a:endParaRPr kumimoji="0" lang="en-US" altLang="en-US" sz="2000" b="0" i="0" u="none" strike="noStrike" cap="none" normalizeH="0" baseline="0" dirty="0">
              <a:ln>
                <a:noFill/>
              </a:ln>
              <a:effectLst/>
              <a:latin typeface="+mj-lt"/>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Arial" panose="020B0604020202020204" pitchFamily="34" charset="0"/>
              </a:rPr>
              <a:t>Step 5: Checking the website through IP address</a:t>
            </a:r>
          </a:p>
          <a:p>
            <a:pPr eaLnBrk="0" fontAlgn="base" hangingPunct="0">
              <a:spcBef>
                <a:spcPct val="0"/>
              </a:spcBef>
              <a:spcAft>
                <a:spcPts val="600"/>
              </a:spcAft>
            </a:pPr>
            <a:r>
              <a:rPr lang="en-US" sz="2000" dirty="0">
                <a:latin typeface="+mj-lt"/>
              </a:rPr>
              <a:t>Once your website is deployed on the EC2 instance and configured correctly, you can access it by opening a web browser and entering the public IP address or DNS name of your EC2 instance in the address bar.</a:t>
            </a:r>
          </a:p>
        </p:txBody>
      </p:sp>
      <p:pic>
        <p:nvPicPr>
          <p:cNvPr id="4" name="Picture 3" descr="A logo with a smile">
            <a:extLst>
              <a:ext uri="{FF2B5EF4-FFF2-40B4-BE49-F238E27FC236}">
                <a16:creationId xmlns:a16="http://schemas.microsoft.com/office/drawing/2014/main" id="{49BCB545-73F8-7570-FFC7-6CC941987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3568" y="418580"/>
            <a:ext cx="1537605" cy="1025070"/>
          </a:xfrm>
          <a:prstGeom prst="rect">
            <a:avLst/>
          </a:prstGeom>
        </p:spPr>
      </p:pic>
      <p:sp>
        <p:nvSpPr>
          <p:cNvPr id="5" name="Title 1">
            <a:extLst>
              <a:ext uri="{FF2B5EF4-FFF2-40B4-BE49-F238E27FC236}">
                <a16:creationId xmlns:a16="http://schemas.microsoft.com/office/drawing/2014/main" id="{E8F0EF40-EF27-F976-0DED-3A66DA939035}"/>
              </a:ext>
            </a:extLst>
          </p:cNvPr>
          <p:cNvSpPr>
            <a:spLocks noGrp="1"/>
          </p:cNvSpPr>
          <p:nvPr>
            <p:ph type="title"/>
          </p:nvPr>
        </p:nvSpPr>
        <p:spPr>
          <a:xfrm>
            <a:off x="838200" y="365125"/>
            <a:ext cx="10515600" cy="1325563"/>
          </a:xfrm>
        </p:spPr>
        <p:txBody>
          <a:bodyPr>
            <a:normAutofit/>
          </a:bodyPr>
          <a:lstStyle/>
          <a:p>
            <a:r>
              <a:rPr lang="en-US" sz="4800" b="1"/>
              <a:t>Steps to implement</a:t>
            </a:r>
            <a:endParaRPr lang="en-US" sz="4800" b="1" dirty="0"/>
          </a:p>
        </p:txBody>
      </p:sp>
    </p:spTree>
    <p:extLst>
      <p:ext uri="{BB962C8B-B14F-4D97-AF65-F5344CB8AC3E}">
        <p14:creationId xmlns:p14="http://schemas.microsoft.com/office/powerpoint/2010/main" val="165379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A screenshot of a computer&#10;&#10;Description automatically generated">
            <a:extLst>
              <a:ext uri="{FF2B5EF4-FFF2-40B4-BE49-F238E27FC236}">
                <a16:creationId xmlns:a16="http://schemas.microsoft.com/office/drawing/2014/main" id="{394D3E62-35A1-3DA8-0A0E-C6660A350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7" name="Picture 26" descr="A logo with a smile">
            <a:extLst>
              <a:ext uri="{FF2B5EF4-FFF2-40B4-BE49-F238E27FC236}">
                <a16:creationId xmlns:a16="http://schemas.microsoft.com/office/drawing/2014/main" id="{AB170A91-E0E2-D8E5-3893-E174FD78F5CB}"/>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4264985" y="2552496"/>
            <a:ext cx="3260527" cy="2173685"/>
          </a:xfrm>
          <a:prstGeom prst="rect">
            <a:avLst/>
          </a:prstGeom>
        </p:spPr>
      </p:pic>
    </p:spTree>
    <p:extLst>
      <p:ext uri="{BB962C8B-B14F-4D97-AF65-F5344CB8AC3E}">
        <p14:creationId xmlns:p14="http://schemas.microsoft.com/office/powerpoint/2010/main" val="68457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70E88E-25E8-D771-8B42-ECE416E11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logo with a smile">
            <a:extLst>
              <a:ext uri="{FF2B5EF4-FFF2-40B4-BE49-F238E27FC236}">
                <a16:creationId xmlns:a16="http://schemas.microsoft.com/office/drawing/2014/main" id="{F84F936C-7401-CF5C-5AF6-FC3745FBDCFF}"/>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4264985" y="2643936"/>
            <a:ext cx="3187375" cy="2124917"/>
          </a:xfrm>
          <a:prstGeom prst="rect">
            <a:avLst/>
          </a:prstGeom>
        </p:spPr>
      </p:pic>
    </p:spTree>
    <p:extLst>
      <p:ext uri="{BB962C8B-B14F-4D97-AF65-F5344CB8AC3E}">
        <p14:creationId xmlns:p14="http://schemas.microsoft.com/office/powerpoint/2010/main" val="415657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B0093FA-8925-EE1D-989F-1C203A191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logo with a smile">
            <a:extLst>
              <a:ext uri="{FF2B5EF4-FFF2-40B4-BE49-F238E27FC236}">
                <a16:creationId xmlns:a16="http://schemas.microsoft.com/office/drawing/2014/main" id="{E1B679C1-997F-4AA5-CA3B-244C9B04FC9B}"/>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4570892" y="2781096"/>
            <a:ext cx="3050215" cy="2033477"/>
          </a:xfrm>
          <a:prstGeom prst="rect">
            <a:avLst/>
          </a:prstGeom>
        </p:spPr>
      </p:pic>
    </p:spTree>
    <p:extLst>
      <p:ext uri="{BB962C8B-B14F-4D97-AF65-F5344CB8AC3E}">
        <p14:creationId xmlns:p14="http://schemas.microsoft.com/office/powerpoint/2010/main" val="292576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9254356-2A44-8069-8941-62CE1FD4F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logo with a smile">
            <a:extLst>
              <a:ext uri="{FF2B5EF4-FFF2-40B4-BE49-F238E27FC236}">
                <a16:creationId xmlns:a16="http://schemas.microsoft.com/office/drawing/2014/main" id="{61A00C3A-CDE1-BBF6-36FA-2FF03A4978D3}"/>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4264985" y="2552496"/>
            <a:ext cx="3260527" cy="2173685"/>
          </a:xfrm>
          <a:prstGeom prst="rect">
            <a:avLst/>
          </a:prstGeom>
        </p:spPr>
      </p:pic>
    </p:spTree>
    <p:extLst>
      <p:ext uri="{BB962C8B-B14F-4D97-AF65-F5344CB8AC3E}">
        <p14:creationId xmlns:p14="http://schemas.microsoft.com/office/powerpoint/2010/main" val="303893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F85736A-0557-C4EE-3649-F1671FA03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433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96F1159A91DB46AEBB6E7714826B58" ma:contentTypeVersion="4" ma:contentTypeDescription="Create a new document." ma:contentTypeScope="" ma:versionID="c9433d2f3b7d9489a34810d4d98af77f">
  <xsd:schema xmlns:xsd="http://www.w3.org/2001/XMLSchema" xmlns:xs="http://www.w3.org/2001/XMLSchema" xmlns:p="http://schemas.microsoft.com/office/2006/metadata/properties" xmlns:ns3="0fa9d7d6-15d2-47b8-b993-5d181f47f0eb" targetNamespace="http://schemas.microsoft.com/office/2006/metadata/properties" ma:root="true" ma:fieldsID="115f51e088012e32428abbd6348f9423" ns3:_="">
    <xsd:import namespace="0fa9d7d6-15d2-47b8-b993-5d181f47f0e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a9d7d6-15d2-47b8-b993-5d181f47f0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E361FC-AF30-4C8F-B7B5-594684664430}">
  <ds:schemaRefs>
    <ds:schemaRef ds:uri="http://schemas.microsoft.com/office/infopath/2007/PartnerControls"/>
    <ds:schemaRef ds:uri="http://purl.org/dc/terms/"/>
    <ds:schemaRef ds:uri="http://purl.org/dc/elements/1.1/"/>
    <ds:schemaRef ds:uri="http://purl.org/dc/dcmitype/"/>
    <ds:schemaRef ds:uri="http://schemas.openxmlformats.org/package/2006/metadata/core-properties"/>
    <ds:schemaRef ds:uri="0fa9d7d6-15d2-47b8-b993-5d181f47f0eb"/>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5F27976C-82B6-4821-AF7E-FD0CBCA54F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a9d7d6-15d2-47b8-b993-5d181f47f0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91ED75-3A8B-469A-A123-4D307E1073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Deploying a Website using EC2 Instance</Template>
  <TotalTime>0</TotalTime>
  <Words>463</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Arial Unicode MS</vt:lpstr>
      <vt:lpstr>Office Theme</vt:lpstr>
      <vt:lpstr>Deploying a Website using EC2 Instance</vt:lpstr>
      <vt:lpstr>About project</vt:lpstr>
      <vt:lpstr>Steps to implement</vt:lpstr>
      <vt:lpstr>Steps to implement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Sreeram .</dc:creator>
  <cp:lastModifiedBy>Sreeram .</cp:lastModifiedBy>
  <cp:revision>1</cp:revision>
  <dcterms:created xsi:type="dcterms:W3CDTF">2024-07-29T08:28:20Z</dcterms:created>
  <dcterms:modified xsi:type="dcterms:W3CDTF">2024-07-29T08:28:45Z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0x010100CE96F1159A91DB46AEBB6E7714826B58</vt:lpwstr>
  </property>
</Properties>
</file>