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6"/>
    </p:embeddedFont>
    <p:embeddedFont>
      <p:font typeface="Rosario" panose="020B0604020202020204" charset="0"/>
      <p:regular r:id="rId17"/>
    </p:embeddedFont>
    <p:embeddedFont>
      <p:font typeface="Rosari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3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0413" y="-2743662"/>
            <a:ext cx="7298595" cy="729859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42613" y="5961860"/>
            <a:ext cx="7298595" cy="72985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675" y="9096618"/>
            <a:ext cx="2353208" cy="23532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59727" y="3595206"/>
            <a:ext cx="1919454" cy="191945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8905443"/>
            <a:ext cx="3920639" cy="705715"/>
          </a:xfrm>
          <a:custGeom>
            <a:avLst/>
            <a:gdLst/>
            <a:ahLst/>
            <a:cxnLst/>
            <a:rect l="l" t="t" r="r" b="b"/>
            <a:pathLst>
              <a:path w="3920639" h="705715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591032" y="-89250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153568" y="2389297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546747" y="782726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326504" y="5985148"/>
            <a:ext cx="1320124" cy="1320124"/>
          </a:xfrm>
          <a:custGeom>
            <a:avLst/>
            <a:gdLst/>
            <a:ahLst/>
            <a:cxnLst/>
            <a:rect l="l" t="t" r="r" b="b"/>
            <a:pathLst>
              <a:path w="1320124" h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105014" y="-1844324"/>
            <a:ext cx="3688648" cy="3688648"/>
          </a:xfrm>
          <a:custGeom>
            <a:avLst/>
            <a:gdLst/>
            <a:ahLst/>
            <a:cxnLst/>
            <a:rect l="l" t="t" r="r" b="b"/>
            <a:pathLst>
              <a:path w="3688648" h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153568" y="606788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946644" y="1181305"/>
            <a:ext cx="10993239" cy="386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sz="1104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INVENTORY MANAGEMENT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-674170" y="6137547"/>
            <a:ext cx="7920737" cy="332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3001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HARSHA S</a:t>
            </a:r>
          </a:p>
          <a:p>
            <a:pPr algn="ctr">
              <a:lnSpc>
                <a:spcPts val="4202"/>
              </a:lnSpc>
            </a:pPr>
            <a:r>
              <a:rPr lang="en-US" sz="3001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Ashwini Belkeri</a:t>
            </a:r>
          </a:p>
          <a:p>
            <a:pPr algn="ctr">
              <a:lnSpc>
                <a:spcPts val="4202"/>
              </a:lnSpc>
            </a:pPr>
            <a:r>
              <a:rPr lang="en-US" sz="3001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Gautam Sharma</a:t>
            </a:r>
          </a:p>
          <a:p>
            <a:pPr algn="ctr">
              <a:lnSpc>
                <a:spcPts val="4202"/>
              </a:lnSpc>
            </a:pPr>
            <a:r>
              <a:rPr lang="en-US" sz="3001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Swathi S H</a:t>
            </a:r>
          </a:p>
          <a:p>
            <a:pPr algn="ctr">
              <a:lnSpc>
                <a:spcPts val="4202"/>
              </a:lnSpc>
            </a:pPr>
            <a:r>
              <a:rPr lang="en-US" sz="3001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Adari Ganeswara Sai Sreeram</a:t>
            </a:r>
          </a:p>
          <a:p>
            <a:pPr algn="ctr">
              <a:lnSpc>
                <a:spcPts val="5462"/>
              </a:lnSpc>
            </a:pPr>
            <a:endParaRPr lang="en-US" sz="3001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601885" y="1463560"/>
            <a:ext cx="13084230" cy="7359879"/>
          </a:xfrm>
          <a:custGeom>
            <a:avLst/>
            <a:gdLst/>
            <a:ahLst/>
            <a:cxnLst/>
            <a:rect l="l" t="t" r="r" b="b"/>
            <a:pathLst>
              <a:path w="13084230" h="7359879">
                <a:moveTo>
                  <a:pt x="0" y="0"/>
                </a:moveTo>
                <a:lnTo>
                  <a:pt x="13084230" y="0"/>
                </a:lnTo>
                <a:lnTo>
                  <a:pt x="13084230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601885" y="1463560"/>
            <a:ext cx="13084230" cy="7359879"/>
          </a:xfrm>
          <a:custGeom>
            <a:avLst/>
            <a:gdLst/>
            <a:ahLst/>
            <a:cxnLst/>
            <a:rect l="l" t="t" r="r" b="b"/>
            <a:pathLst>
              <a:path w="13084230" h="7359879">
                <a:moveTo>
                  <a:pt x="0" y="0"/>
                </a:moveTo>
                <a:lnTo>
                  <a:pt x="13084230" y="0"/>
                </a:lnTo>
                <a:lnTo>
                  <a:pt x="13084230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596351" y="1125676"/>
            <a:ext cx="11231534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CHALLENGES &amp; FIXES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95371" y="4155708"/>
            <a:ext cx="13843262" cy="1295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Model overfitting initially → fixed with SMOTE + EarlyStopping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Handled data scaling, feature mismatch warnings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629353" y="1704232"/>
            <a:ext cx="17029294" cy="119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7"/>
              </a:lnSpc>
            </a:pPr>
            <a:r>
              <a:rPr lang="en-US" sz="70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 &amp; FUTURE WORK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327164" y="3160979"/>
            <a:ext cx="9937680" cy="458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ANN model successfully predicts inventory risk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High accuracy, responsive web UI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Future Scope:</a:t>
            </a:r>
          </a:p>
          <a:p>
            <a:pPr marL="1612417" lvl="2" indent="-537472" algn="ctr">
              <a:lnSpc>
                <a:spcPts val="5227"/>
              </a:lnSpc>
              <a:buFont typeface="Arial"/>
              <a:buChar char="⚬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Automate data collection</a:t>
            </a:r>
          </a:p>
          <a:p>
            <a:pPr marL="1612417" lvl="2" indent="-537472" algn="ctr">
              <a:lnSpc>
                <a:spcPts val="5227"/>
              </a:lnSpc>
              <a:buFont typeface="Arial"/>
              <a:buChar char="⚬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Include time-series analysis</a:t>
            </a:r>
          </a:p>
          <a:p>
            <a:pPr marL="1612417" lvl="2" indent="-537472" algn="ctr">
              <a:lnSpc>
                <a:spcPts val="5227"/>
              </a:lnSpc>
              <a:buFont typeface="Arial"/>
              <a:buChar char="⚬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Test across different industries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013827" y="3189756"/>
            <a:ext cx="10260346" cy="42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210682" y="1125676"/>
            <a:ext cx="11231534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70540" y="3677233"/>
            <a:ext cx="10855486" cy="395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ctr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Businesses face risks of stockouts and overstocks.</a:t>
            </a:r>
          </a:p>
          <a:p>
            <a:pPr marL="806208" lvl="1" indent="-403104" algn="ctr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Both lead to losses: missed sales or excess holding costs.</a:t>
            </a:r>
          </a:p>
          <a:p>
            <a:pPr marL="806208" lvl="1" indent="-403104" algn="ctr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Goal: Predict inventory risk category before it impacts business.</a:t>
            </a:r>
          </a:p>
          <a:p>
            <a:pPr algn="ctr">
              <a:lnSpc>
                <a:spcPts val="5227"/>
              </a:lnSpc>
            </a:pPr>
            <a:endParaRPr lang="en-US" sz="3734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370527" y="987143"/>
            <a:ext cx="10451685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DATASET OVERVIEW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64692" y="3735254"/>
            <a:ext cx="12825185" cy="275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192" lvl="1" indent="-344096" algn="l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Source: Stock risk prediction dataset (Excel format)</a:t>
            </a:r>
          </a:p>
          <a:p>
            <a:pPr marL="688192" lvl="1" indent="-344096" algn="l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Target variable: stock_status (Stockout or Overstock)</a:t>
            </a:r>
          </a:p>
          <a:p>
            <a:pPr marL="688192" lvl="1" indent="-344096" algn="l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Initial Rows: 5000+ with 11 columns</a:t>
            </a:r>
          </a:p>
          <a:p>
            <a:pPr marL="688192" lvl="1" indent="-344096" algn="l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Categorical features: season, item_category</a:t>
            </a:r>
          </a:p>
          <a:p>
            <a:pPr marL="688192" lvl="1" indent="-344096" algn="l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Numerical features include stock and demand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510127" y="1396802"/>
            <a:ext cx="14172484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PREPROCESSING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96351" y="3349069"/>
            <a:ext cx="11626461" cy="458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Dropped null values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Mapped stock_status: Stockout = 1, Overstock = 0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Converted forecast_error to absolute values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One-hot encoded season and item_category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Selected top 7 features using Random Forest importance</a:t>
            </a:r>
          </a:p>
          <a:p>
            <a:pPr algn="l">
              <a:lnSpc>
                <a:spcPts val="5227"/>
              </a:lnSpc>
            </a:pPr>
            <a:endParaRPr lang="en-US" sz="3734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153319" y="1293746"/>
            <a:ext cx="10443576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FEATURE SELECTION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43963" y="2717300"/>
            <a:ext cx="1246228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Top 7 features: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16966" y="5276531"/>
            <a:ext cx="11626461" cy="63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1666629" y="3790604"/>
            <a:ext cx="11626461" cy="416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current_stock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reorder_point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avg_daily_demand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sales_last_30_days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stock_turnover_ratio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lead_time_days</a:t>
            </a:r>
          </a:p>
          <a:p>
            <a:pPr marL="647694" lvl="1" indent="-323847" algn="l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forecast_error</a:t>
            </a:r>
          </a:p>
          <a:p>
            <a:pPr marL="647694" lvl="1" indent="-323847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Based on high predictive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864692" y="1434134"/>
            <a:ext cx="14974706" cy="1310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27"/>
              </a:lnSpc>
            </a:pPr>
            <a:r>
              <a:rPr lang="en-US" sz="76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IMBALANCE HANDLING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48117" y="3603506"/>
            <a:ext cx="660256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4440077"/>
            <a:ext cx="660256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More "overstock" than "stockout" labels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034880" y="3603506"/>
            <a:ext cx="660256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Solution: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34880" y="4583713"/>
            <a:ext cx="8281378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Applied SMOTE (Synthetic Minority Over-sampling Technique)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6831795"/>
            <a:ext cx="1036939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Balanced training dataset before ANN model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859622" y="866775"/>
            <a:ext cx="12054998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ARCHITECTURE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-171229" y="3072581"/>
            <a:ext cx="660256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04165" y="3955497"/>
            <a:ext cx="6602569" cy="63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Artificial Neural Network (ANN)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55368" y="2819109"/>
            <a:ext cx="660256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Layers: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55368" y="3708770"/>
            <a:ext cx="6602569" cy="392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12417" lvl="2" indent="-537472" algn="just">
              <a:lnSpc>
                <a:spcPts val="5227"/>
              </a:lnSpc>
              <a:buAutoNum type="alphaL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Input: 7 features</a:t>
            </a:r>
          </a:p>
          <a:p>
            <a:pPr marL="1612417" lvl="2" indent="-537472" algn="just">
              <a:lnSpc>
                <a:spcPts val="5227"/>
              </a:lnSpc>
              <a:buAutoNum type="alphaL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Dense(32, relu)</a:t>
            </a:r>
          </a:p>
          <a:p>
            <a:pPr marL="1612417" lvl="2" indent="-537472" algn="just">
              <a:lnSpc>
                <a:spcPts val="5227"/>
              </a:lnSpc>
              <a:buAutoNum type="alphaL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Dense(16, relu)</a:t>
            </a:r>
          </a:p>
          <a:p>
            <a:pPr marL="1612417" lvl="2" indent="-537472" algn="just">
              <a:lnSpc>
                <a:spcPts val="5227"/>
              </a:lnSpc>
              <a:buAutoNum type="alphaL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Dense(1, sigmoid)</a:t>
            </a:r>
          </a:p>
          <a:p>
            <a:pPr marL="806208" lvl="1" indent="-403104" algn="just">
              <a:lnSpc>
                <a:spcPts val="5227"/>
              </a:lnSpc>
              <a:buAutoNum type="arabi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Loss: Binary Crossentropy</a:t>
            </a:r>
          </a:p>
          <a:p>
            <a:pPr marL="806208" lvl="1" indent="-403104" algn="just">
              <a:lnSpc>
                <a:spcPts val="5227"/>
              </a:lnSpc>
              <a:buAutoNum type="arabicPeriod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Optimizer: Adam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690847" y="1665735"/>
            <a:ext cx="17510453" cy="1192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7"/>
              </a:lnSpc>
            </a:pPr>
            <a:r>
              <a:rPr lang="en-US" sz="70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MODEL TRAINING &amp; EVALUATION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02411" y="3829494"/>
            <a:ext cx="12083178" cy="261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Epochs: 100 with EarlyStopping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Validation split: 20%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Metrics: Accuracy, Classification Report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Results: High accuracy and balanced F1-score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48568" y="1920767"/>
            <a:ext cx="16790864" cy="126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7"/>
              </a:lnSpc>
            </a:pPr>
            <a:r>
              <a:rPr lang="en-US" sz="73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DEPLOYMENT WITH STREAMLIT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96351" y="4078066"/>
            <a:ext cx="12083178" cy="261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User-friendly web interface using Streamlit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Users input 7 features manually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Model returns prediction: Stockout / Overstock</a:t>
            </a:r>
          </a:p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Display of probability score included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350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Rosario</vt:lpstr>
      <vt:lpstr>Open Sans</vt:lpstr>
      <vt:lpstr>Rosario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cp:lastModifiedBy>Sreeram Adari</cp:lastModifiedBy>
  <cp:revision>2</cp:revision>
  <dcterms:created xsi:type="dcterms:W3CDTF">2006-08-16T00:00:00Z</dcterms:created>
  <dcterms:modified xsi:type="dcterms:W3CDTF">2025-06-17T10:37:08Z</dcterms:modified>
  <dc:identifier>DAGqk5NX38U</dc:identifier>
</cp:coreProperties>
</file>