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EEC10-567C-4F2C-97AB-1B3E6FED4D66}" v="1783" dt="2022-03-23T07:08:23.849"/>
    <p1510:client id="{8AACC186-3BAB-4302-AC4F-C6A25F79C762}" v="33" dt="2022-03-23T07:12:5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A6D1C-84D5-4D94-A407-6B4D741F806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37A2CD-CBF0-457A-9E2B-9F0CC142DD87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45395D6-6A48-45E4-B57F-0C6F7082A6FF}" type="parTrans" cxnId="{EBEAB778-2B4D-4521-B9BB-44D815570BEC}">
      <dgm:prSet/>
      <dgm:spPr/>
      <dgm:t>
        <a:bodyPr/>
        <a:lstStyle/>
        <a:p>
          <a:endParaRPr lang="en-US"/>
        </a:p>
      </dgm:t>
    </dgm:pt>
    <dgm:pt modelId="{9D16803B-C577-4AFA-BB8B-EF0ABB70DF10}" type="sibTrans" cxnId="{EBEAB778-2B4D-4521-B9BB-44D815570BEC}">
      <dgm:prSet/>
      <dgm:spPr/>
      <dgm:t>
        <a:bodyPr/>
        <a:lstStyle/>
        <a:p>
          <a:endParaRPr lang="en-US"/>
        </a:p>
      </dgm:t>
    </dgm:pt>
    <dgm:pt modelId="{9C1EC8B0-CC43-4049-99F2-E31836FC7ACF}">
      <dgm:prSet phldr="0"/>
      <dgm:spPr/>
      <dgm:t>
        <a:bodyPr/>
        <a:lstStyle/>
        <a:p>
          <a:r>
            <a:rPr lang="en-US">
              <a:latin typeface="Trade Gothic Next Cond"/>
            </a:rPr>
            <a:t>Area Of This Project</a:t>
          </a:r>
          <a:endParaRPr lang="en-US"/>
        </a:p>
      </dgm:t>
    </dgm:pt>
    <dgm:pt modelId="{0984791E-6075-410B-A605-DDD7AC0FC206}" type="parTrans" cxnId="{A61244E9-74A6-4169-97E5-FB2D40CFD839}">
      <dgm:prSet/>
      <dgm:spPr/>
      <dgm:t>
        <a:bodyPr/>
        <a:lstStyle/>
        <a:p>
          <a:endParaRPr lang="en-US"/>
        </a:p>
      </dgm:t>
    </dgm:pt>
    <dgm:pt modelId="{E9A8EE43-857A-44A6-8F0B-981E10576481}" type="sibTrans" cxnId="{A61244E9-74A6-4169-97E5-FB2D40CFD839}">
      <dgm:prSet/>
      <dgm:spPr/>
      <dgm:t>
        <a:bodyPr/>
        <a:lstStyle/>
        <a:p>
          <a:endParaRPr lang="en-US"/>
        </a:p>
      </dgm:t>
    </dgm:pt>
    <dgm:pt modelId="{AA734D87-132B-41DF-A945-DF71BF0D5B8C}">
      <dgm:prSet phldr="0"/>
      <dgm:spPr/>
      <dgm:t>
        <a:bodyPr/>
        <a:lstStyle/>
        <a:p>
          <a:r>
            <a:rPr lang="en-US">
              <a:latin typeface="Trade Gothic Next Cond"/>
            </a:rPr>
            <a:t>Components</a:t>
          </a:r>
          <a:endParaRPr lang="en-US"/>
        </a:p>
      </dgm:t>
    </dgm:pt>
    <dgm:pt modelId="{F53F8FB6-2AE3-4391-BC51-FF3CB429C965}" type="parTrans" cxnId="{33A7DD09-AA67-4943-AD79-860D3D5630D4}">
      <dgm:prSet/>
      <dgm:spPr/>
      <dgm:t>
        <a:bodyPr/>
        <a:lstStyle/>
        <a:p>
          <a:endParaRPr lang="en-US"/>
        </a:p>
      </dgm:t>
    </dgm:pt>
    <dgm:pt modelId="{BD12BFA8-6171-44DB-84CC-E556569D7C69}" type="sibTrans" cxnId="{33A7DD09-AA67-4943-AD79-860D3D5630D4}">
      <dgm:prSet/>
      <dgm:spPr/>
      <dgm:t>
        <a:bodyPr/>
        <a:lstStyle/>
        <a:p>
          <a:endParaRPr lang="en-US"/>
        </a:p>
      </dgm:t>
    </dgm:pt>
    <dgm:pt modelId="{F03801E0-989B-4ACE-90EB-2920EE4DD788}">
      <dgm:prSet phldr="0"/>
      <dgm:spPr/>
      <dgm:t>
        <a:bodyPr/>
        <a:lstStyle/>
        <a:p>
          <a:r>
            <a:rPr lang="en-US">
              <a:latin typeface="Trade Gothic Next Cond"/>
            </a:rPr>
            <a:t>Problem</a:t>
          </a:r>
        </a:p>
      </dgm:t>
    </dgm:pt>
    <dgm:pt modelId="{1432CC26-AF22-4BCA-A954-07D48F02B806}" type="parTrans" cxnId="{03785D0A-A3DB-41C6-B709-BAC884A684B0}">
      <dgm:prSet/>
      <dgm:spPr/>
    </dgm:pt>
    <dgm:pt modelId="{D46C933F-8B4A-4526-AE4B-0EBCD81E3898}" type="sibTrans" cxnId="{03785D0A-A3DB-41C6-B709-BAC884A684B0}">
      <dgm:prSet/>
      <dgm:spPr/>
    </dgm:pt>
    <dgm:pt modelId="{C55F9E8F-5EDA-402D-92DF-5870DC887677}">
      <dgm:prSet phldr="0"/>
      <dgm:spPr/>
      <dgm:t>
        <a:bodyPr/>
        <a:lstStyle/>
        <a:p>
          <a:r>
            <a:rPr lang="en-US">
              <a:latin typeface="Trade Gothic Next Cond"/>
            </a:rPr>
            <a:t>Solution</a:t>
          </a:r>
        </a:p>
      </dgm:t>
    </dgm:pt>
    <dgm:pt modelId="{04C4E5E1-AEBF-4D0A-B649-D15CDCA32304}" type="parTrans" cxnId="{84FDF9A0-1CC4-4789-A0A7-F204A15CD9E9}">
      <dgm:prSet/>
      <dgm:spPr/>
    </dgm:pt>
    <dgm:pt modelId="{8191B8AF-43D4-4BB9-80A9-F13718FD896C}" type="sibTrans" cxnId="{84FDF9A0-1CC4-4789-A0A7-F204A15CD9E9}">
      <dgm:prSet/>
      <dgm:spPr/>
    </dgm:pt>
    <dgm:pt modelId="{BEFB1145-0EAD-4E53-9D99-20BE8AEF9F36}">
      <dgm:prSet phldr="0"/>
      <dgm:spPr/>
      <dgm:t>
        <a:bodyPr/>
        <a:lstStyle/>
        <a:p>
          <a:r>
            <a:rPr lang="en-US">
              <a:latin typeface="Trade Gothic Next Cond"/>
            </a:rPr>
            <a:t>Hardware Required</a:t>
          </a:r>
        </a:p>
      </dgm:t>
    </dgm:pt>
    <dgm:pt modelId="{4D67FFB3-E3E3-4BFF-AB25-AB451AA7C46A}" type="parTrans" cxnId="{7B462358-DFE1-4508-AF8E-55D21276E853}">
      <dgm:prSet/>
      <dgm:spPr/>
    </dgm:pt>
    <dgm:pt modelId="{2323785D-CB65-4379-9562-6553AA34BD6C}" type="sibTrans" cxnId="{7B462358-DFE1-4508-AF8E-55D21276E853}">
      <dgm:prSet/>
      <dgm:spPr/>
    </dgm:pt>
    <dgm:pt modelId="{00C7825E-84AF-401E-BB53-2CA4371C84DB}">
      <dgm:prSet phldr="0"/>
      <dgm:spPr/>
      <dgm:t>
        <a:bodyPr/>
        <a:lstStyle/>
        <a:p>
          <a:r>
            <a:rPr lang="en-US">
              <a:latin typeface="Trade Gothic Next Cond"/>
            </a:rPr>
            <a:t>Software Required</a:t>
          </a:r>
          <a:endParaRPr lang="en-US"/>
        </a:p>
      </dgm:t>
    </dgm:pt>
    <dgm:pt modelId="{55D47D78-7C9D-452E-99E9-A85D61F9499F}" type="parTrans" cxnId="{80016855-2919-4E71-B75C-7A05AC1ECDD0}">
      <dgm:prSet/>
      <dgm:spPr/>
    </dgm:pt>
    <dgm:pt modelId="{8C3C5E5D-11BF-4285-AB6A-89C1073889CE}" type="sibTrans" cxnId="{80016855-2919-4E71-B75C-7A05AC1ECDD0}">
      <dgm:prSet/>
      <dgm:spPr/>
    </dgm:pt>
    <dgm:pt modelId="{6236FA8F-CA2E-4B0C-AAAC-5497E1B6ADB1}">
      <dgm:prSet phldr="0"/>
      <dgm:spPr/>
      <dgm:t>
        <a:bodyPr/>
        <a:lstStyle/>
        <a:p>
          <a:pPr rtl="0"/>
          <a:r>
            <a:rPr lang="en-US">
              <a:latin typeface="Trade Gothic Next Cond"/>
            </a:rPr>
            <a:t>System Model</a:t>
          </a:r>
        </a:p>
      </dgm:t>
    </dgm:pt>
    <dgm:pt modelId="{609EFAA5-900F-4D59-819D-77D7DC449A8A}" type="parTrans" cxnId="{349EDC4F-2AFE-47E9-8505-75186100E8E4}">
      <dgm:prSet/>
      <dgm:spPr/>
    </dgm:pt>
    <dgm:pt modelId="{A12247A1-ABA4-4F74-B64B-6E352A2BDE71}" type="sibTrans" cxnId="{349EDC4F-2AFE-47E9-8505-75186100E8E4}">
      <dgm:prSet/>
      <dgm:spPr/>
    </dgm:pt>
    <dgm:pt modelId="{50539E9D-9DAF-4C80-A696-6A514D8C5CD8}" type="pres">
      <dgm:prSet presAssocID="{26BA6D1C-84D5-4D94-A407-6B4D741F8063}" presName="vert0" presStyleCnt="0">
        <dgm:presLayoutVars>
          <dgm:dir/>
          <dgm:animOne val="branch"/>
          <dgm:animLvl val="lvl"/>
        </dgm:presLayoutVars>
      </dgm:prSet>
      <dgm:spPr/>
    </dgm:pt>
    <dgm:pt modelId="{C6BEE5C3-6618-45E3-A0B7-5772541CCFEC}" type="pres">
      <dgm:prSet presAssocID="{7537A2CD-CBF0-457A-9E2B-9F0CC142DD87}" presName="thickLine" presStyleLbl="alignNode1" presStyleIdx="0" presStyleCnt="8"/>
      <dgm:spPr/>
    </dgm:pt>
    <dgm:pt modelId="{34B1B4D9-782F-4F07-87EF-82A132A0D629}" type="pres">
      <dgm:prSet presAssocID="{7537A2CD-CBF0-457A-9E2B-9F0CC142DD87}" presName="horz1" presStyleCnt="0"/>
      <dgm:spPr/>
    </dgm:pt>
    <dgm:pt modelId="{00EBE526-F114-4D77-B5F5-570D605226FF}" type="pres">
      <dgm:prSet presAssocID="{7537A2CD-CBF0-457A-9E2B-9F0CC142DD87}" presName="tx1" presStyleLbl="revTx" presStyleIdx="0" presStyleCnt="8"/>
      <dgm:spPr/>
    </dgm:pt>
    <dgm:pt modelId="{C7872951-A05F-4A71-8137-B31CD050161A}" type="pres">
      <dgm:prSet presAssocID="{7537A2CD-CBF0-457A-9E2B-9F0CC142DD87}" presName="vert1" presStyleCnt="0"/>
      <dgm:spPr/>
    </dgm:pt>
    <dgm:pt modelId="{2056F3B9-7E06-4A0B-BD4F-62DDBCA12922}" type="pres">
      <dgm:prSet presAssocID="{9C1EC8B0-CC43-4049-99F2-E31836FC7ACF}" presName="thickLine" presStyleLbl="alignNode1" presStyleIdx="1" presStyleCnt="8"/>
      <dgm:spPr/>
    </dgm:pt>
    <dgm:pt modelId="{67E37327-7749-4DAC-9675-973C73F47CB3}" type="pres">
      <dgm:prSet presAssocID="{9C1EC8B0-CC43-4049-99F2-E31836FC7ACF}" presName="horz1" presStyleCnt="0"/>
      <dgm:spPr/>
    </dgm:pt>
    <dgm:pt modelId="{A4948D16-4689-471A-8BBD-2EAE4D273730}" type="pres">
      <dgm:prSet presAssocID="{9C1EC8B0-CC43-4049-99F2-E31836FC7ACF}" presName="tx1" presStyleLbl="revTx" presStyleIdx="1" presStyleCnt="8"/>
      <dgm:spPr/>
    </dgm:pt>
    <dgm:pt modelId="{56163B4F-0C79-4D26-B1A7-8DCED8AC7A93}" type="pres">
      <dgm:prSet presAssocID="{9C1EC8B0-CC43-4049-99F2-E31836FC7ACF}" presName="vert1" presStyleCnt="0"/>
      <dgm:spPr/>
    </dgm:pt>
    <dgm:pt modelId="{1EE128F4-E438-4B81-B3A5-5F55C1525550}" type="pres">
      <dgm:prSet presAssocID="{AA734D87-132B-41DF-A945-DF71BF0D5B8C}" presName="thickLine" presStyleLbl="alignNode1" presStyleIdx="2" presStyleCnt="8"/>
      <dgm:spPr/>
    </dgm:pt>
    <dgm:pt modelId="{C01E92F8-E01C-4554-ACE4-C6E29BDA73EB}" type="pres">
      <dgm:prSet presAssocID="{AA734D87-132B-41DF-A945-DF71BF0D5B8C}" presName="horz1" presStyleCnt="0"/>
      <dgm:spPr/>
    </dgm:pt>
    <dgm:pt modelId="{45EAEB98-DDA9-4CD2-B294-9BC19BE40DB7}" type="pres">
      <dgm:prSet presAssocID="{AA734D87-132B-41DF-A945-DF71BF0D5B8C}" presName="tx1" presStyleLbl="revTx" presStyleIdx="2" presStyleCnt="8"/>
      <dgm:spPr/>
    </dgm:pt>
    <dgm:pt modelId="{6904C004-83DB-4895-9131-49556A7C12E7}" type="pres">
      <dgm:prSet presAssocID="{AA734D87-132B-41DF-A945-DF71BF0D5B8C}" presName="vert1" presStyleCnt="0"/>
      <dgm:spPr/>
    </dgm:pt>
    <dgm:pt modelId="{73ADF00C-9D21-4373-9E59-F7EC7DDC1B57}" type="pres">
      <dgm:prSet presAssocID="{F03801E0-989B-4ACE-90EB-2920EE4DD788}" presName="thickLine" presStyleLbl="alignNode1" presStyleIdx="3" presStyleCnt="8"/>
      <dgm:spPr/>
    </dgm:pt>
    <dgm:pt modelId="{B4A21A0D-7058-4D24-926C-52C2364C115E}" type="pres">
      <dgm:prSet presAssocID="{F03801E0-989B-4ACE-90EB-2920EE4DD788}" presName="horz1" presStyleCnt="0"/>
      <dgm:spPr/>
    </dgm:pt>
    <dgm:pt modelId="{DCFE7E5F-1F03-4CF1-BD5C-838D2147ABE4}" type="pres">
      <dgm:prSet presAssocID="{F03801E0-989B-4ACE-90EB-2920EE4DD788}" presName="tx1" presStyleLbl="revTx" presStyleIdx="3" presStyleCnt="8"/>
      <dgm:spPr/>
    </dgm:pt>
    <dgm:pt modelId="{97F5E24A-D599-43D1-9677-A28C85A4E4BE}" type="pres">
      <dgm:prSet presAssocID="{F03801E0-989B-4ACE-90EB-2920EE4DD788}" presName="vert1" presStyleCnt="0"/>
      <dgm:spPr/>
    </dgm:pt>
    <dgm:pt modelId="{20E81110-9A01-4E59-BD66-D2FD1367A8BB}" type="pres">
      <dgm:prSet presAssocID="{C55F9E8F-5EDA-402D-92DF-5870DC887677}" presName="thickLine" presStyleLbl="alignNode1" presStyleIdx="4" presStyleCnt="8"/>
      <dgm:spPr/>
    </dgm:pt>
    <dgm:pt modelId="{C34929B2-9C82-4F2B-BBD0-CE77173624BB}" type="pres">
      <dgm:prSet presAssocID="{C55F9E8F-5EDA-402D-92DF-5870DC887677}" presName="horz1" presStyleCnt="0"/>
      <dgm:spPr/>
    </dgm:pt>
    <dgm:pt modelId="{126B602E-B3E0-4209-BB97-07891DA67DD3}" type="pres">
      <dgm:prSet presAssocID="{C55F9E8F-5EDA-402D-92DF-5870DC887677}" presName="tx1" presStyleLbl="revTx" presStyleIdx="4" presStyleCnt="8"/>
      <dgm:spPr/>
    </dgm:pt>
    <dgm:pt modelId="{280D14BF-E550-444B-A898-111F8FD8CBAD}" type="pres">
      <dgm:prSet presAssocID="{C55F9E8F-5EDA-402D-92DF-5870DC887677}" presName="vert1" presStyleCnt="0"/>
      <dgm:spPr/>
    </dgm:pt>
    <dgm:pt modelId="{23B13F84-81A9-4543-9D60-174D4C780DBA}" type="pres">
      <dgm:prSet presAssocID="{BEFB1145-0EAD-4E53-9D99-20BE8AEF9F36}" presName="thickLine" presStyleLbl="alignNode1" presStyleIdx="5" presStyleCnt="8"/>
      <dgm:spPr/>
    </dgm:pt>
    <dgm:pt modelId="{5FEF139F-C7CA-49FE-AAA7-63F144D671AF}" type="pres">
      <dgm:prSet presAssocID="{BEFB1145-0EAD-4E53-9D99-20BE8AEF9F36}" presName="horz1" presStyleCnt="0"/>
      <dgm:spPr/>
    </dgm:pt>
    <dgm:pt modelId="{997F47E3-EEA3-403D-B98C-8664EFE9681E}" type="pres">
      <dgm:prSet presAssocID="{BEFB1145-0EAD-4E53-9D99-20BE8AEF9F36}" presName="tx1" presStyleLbl="revTx" presStyleIdx="5" presStyleCnt="8"/>
      <dgm:spPr/>
    </dgm:pt>
    <dgm:pt modelId="{6652D0FE-169E-42EB-8E9D-7696B48E0D17}" type="pres">
      <dgm:prSet presAssocID="{BEFB1145-0EAD-4E53-9D99-20BE8AEF9F36}" presName="vert1" presStyleCnt="0"/>
      <dgm:spPr/>
    </dgm:pt>
    <dgm:pt modelId="{9C663FEA-C189-4118-BDFC-04E3146C2A6F}" type="pres">
      <dgm:prSet presAssocID="{00C7825E-84AF-401E-BB53-2CA4371C84DB}" presName="thickLine" presStyleLbl="alignNode1" presStyleIdx="6" presStyleCnt="8"/>
      <dgm:spPr/>
    </dgm:pt>
    <dgm:pt modelId="{32DF1A50-13B8-4FA9-A3CB-05AD4F52B61E}" type="pres">
      <dgm:prSet presAssocID="{00C7825E-84AF-401E-BB53-2CA4371C84DB}" presName="horz1" presStyleCnt="0"/>
      <dgm:spPr/>
    </dgm:pt>
    <dgm:pt modelId="{51062E14-F624-431A-948F-70152660753A}" type="pres">
      <dgm:prSet presAssocID="{00C7825E-84AF-401E-BB53-2CA4371C84DB}" presName="tx1" presStyleLbl="revTx" presStyleIdx="6" presStyleCnt="8"/>
      <dgm:spPr/>
    </dgm:pt>
    <dgm:pt modelId="{A6E2C390-50D1-47B5-B023-401571E56CCC}" type="pres">
      <dgm:prSet presAssocID="{00C7825E-84AF-401E-BB53-2CA4371C84DB}" presName="vert1" presStyleCnt="0"/>
      <dgm:spPr/>
    </dgm:pt>
    <dgm:pt modelId="{80E81AF9-2463-4BDC-972C-60F3B5A74F6E}" type="pres">
      <dgm:prSet presAssocID="{6236FA8F-CA2E-4B0C-AAAC-5497E1B6ADB1}" presName="thickLine" presStyleLbl="alignNode1" presStyleIdx="7" presStyleCnt="8"/>
      <dgm:spPr/>
    </dgm:pt>
    <dgm:pt modelId="{7D544848-A29A-45F3-8200-0059E4CAE0CA}" type="pres">
      <dgm:prSet presAssocID="{6236FA8F-CA2E-4B0C-AAAC-5497E1B6ADB1}" presName="horz1" presStyleCnt="0"/>
      <dgm:spPr/>
    </dgm:pt>
    <dgm:pt modelId="{5C4337A5-1824-4897-8182-412B782BC3FA}" type="pres">
      <dgm:prSet presAssocID="{6236FA8F-CA2E-4B0C-AAAC-5497E1B6ADB1}" presName="tx1" presStyleLbl="revTx" presStyleIdx="7" presStyleCnt="8"/>
      <dgm:spPr/>
    </dgm:pt>
    <dgm:pt modelId="{8E80B072-646C-4842-8B33-EC51B6D043DF}" type="pres">
      <dgm:prSet presAssocID="{6236FA8F-CA2E-4B0C-AAAC-5497E1B6ADB1}" presName="vert1" presStyleCnt="0"/>
      <dgm:spPr/>
    </dgm:pt>
  </dgm:ptLst>
  <dgm:cxnLst>
    <dgm:cxn modelId="{33A7DD09-AA67-4943-AD79-860D3D5630D4}" srcId="{26BA6D1C-84D5-4D94-A407-6B4D741F8063}" destId="{AA734D87-132B-41DF-A945-DF71BF0D5B8C}" srcOrd="2" destOrd="0" parTransId="{F53F8FB6-2AE3-4391-BC51-FF3CB429C965}" sibTransId="{BD12BFA8-6171-44DB-84CC-E556569D7C69}"/>
    <dgm:cxn modelId="{03785D0A-A3DB-41C6-B709-BAC884A684B0}" srcId="{26BA6D1C-84D5-4D94-A407-6B4D741F8063}" destId="{F03801E0-989B-4ACE-90EB-2920EE4DD788}" srcOrd="3" destOrd="0" parTransId="{1432CC26-AF22-4BCA-A954-07D48F02B806}" sibTransId="{D46C933F-8B4A-4526-AE4B-0EBCD81E3898}"/>
    <dgm:cxn modelId="{9AB60028-06AD-4BFE-852A-DFC21C0ECA80}" type="presOf" srcId="{AA734D87-132B-41DF-A945-DF71BF0D5B8C}" destId="{45EAEB98-DDA9-4CD2-B294-9BC19BE40DB7}" srcOrd="0" destOrd="0" presId="urn:microsoft.com/office/officeart/2008/layout/LinedList"/>
    <dgm:cxn modelId="{4578D432-EE7E-4AD3-B995-0E2D666A3577}" type="presOf" srcId="{9C1EC8B0-CC43-4049-99F2-E31836FC7ACF}" destId="{A4948D16-4689-471A-8BBD-2EAE4D273730}" srcOrd="0" destOrd="0" presId="urn:microsoft.com/office/officeart/2008/layout/LinedList"/>
    <dgm:cxn modelId="{69F03346-55B0-42B5-9C46-2CD08E61D399}" type="presOf" srcId="{00C7825E-84AF-401E-BB53-2CA4371C84DB}" destId="{51062E14-F624-431A-948F-70152660753A}" srcOrd="0" destOrd="0" presId="urn:microsoft.com/office/officeart/2008/layout/LinedList"/>
    <dgm:cxn modelId="{349EDC4F-2AFE-47E9-8505-75186100E8E4}" srcId="{26BA6D1C-84D5-4D94-A407-6B4D741F8063}" destId="{6236FA8F-CA2E-4B0C-AAAC-5497E1B6ADB1}" srcOrd="7" destOrd="0" parTransId="{609EFAA5-900F-4D59-819D-77D7DC449A8A}" sibTransId="{A12247A1-ABA4-4F74-B64B-6E352A2BDE71}"/>
    <dgm:cxn modelId="{80016855-2919-4E71-B75C-7A05AC1ECDD0}" srcId="{26BA6D1C-84D5-4D94-A407-6B4D741F8063}" destId="{00C7825E-84AF-401E-BB53-2CA4371C84DB}" srcOrd="6" destOrd="0" parTransId="{55D47D78-7C9D-452E-99E9-A85D61F9499F}" sibTransId="{8C3C5E5D-11BF-4285-AB6A-89C1073889CE}"/>
    <dgm:cxn modelId="{E51FD257-CEF8-4C10-A251-5B2C476850EA}" type="presOf" srcId="{BEFB1145-0EAD-4E53-9D99-20BE8AEF9F36}" destId="{997F47E3-EEA3-403D-B98C-8664EFE9681E}" srcOrd="0" destOrd="0" presId="urn:microsoft.com/office/officeart/2008/layout/LinedList"/>
    <dgm:cxn modelId="{7B462358-DFE1-4508-AF8E-55D21276E853}" srcId="{26BA6D1C-84D5-4D94-A407-6B4D741F8063}" destId="{BEFB1145-0EAD-4E53-9D99-20BE8AEF9F36}" srcOrd="5" destOrd="0" parTransId="{4D67FFB3-E3E3-4BFF-AB25-AB451AA7C46A}" sibTransId="{2323785D-CB65-4379-9562-6553AA34BD6C}"/>
    <dgm:cxn modelId="{EBEAB778-2B4D-4521-B9BB-44D815570BEC}" srcId="{26BA6D1C-84D5-4D94-A407-6B4D741F8063}" destId="{7537A2CD-CBF0-457A-9E2B-9F0CC142DD87}" srcOrd="0" destOrd="0" parTransId="{B45395D6-6A48-45E4-B57F-0C6F7082A6FF}" sibTransId="{9D16803B-C577-4AFA-BB8B-EF0ABB70DF10}"/>
    <dgm:cxn modelId="{0A81887D-C2ED-4763-8460-261FA2ADD5BD}" type="presOf" srcId="{C55F9E8F-5EDA-402D-92DF-5870DC887677}" destId="{126B602E-B3E0-4209-BB97-07891DA67DD3}" srcOrd="0" destOrd="0" presId="urn:microsoft.com/office/officeart/2008/layout/LinedList"/>
    <dgm:cxn modelId="{84FDF9A0-1CC4-4789-A0A7-F204A15CD9E9}" srcId="{26BA6D1C-84D5-4D94-A407-6B4D741F8063}" destId="{C55F9E8F-5EDA-402D-92DF-5870DC887677}" srcOrd="4" destOrd="0" parTransId="{04C4E5E1-AEBF-4D0A-B649-D15CDCA32304}" sibTransId="{8191B8AF-43D4-4BB9-80A9-F13718FD896C}"/>
    <dgm:cxn modelId="{3BF407C8-C45A-4057-A5DD-22B704EB9BD1}" type="presOf" srcId="{F03801E0-989B-4ACE-90EB-2920EE4DD788}" destId="{DCFE7E5F-1F03-4CF1-BD5C-838D2147ABE4}" srcOrd="0" destOrd="0" presId="urn:microsoft.com/office/officeart/2008/layout/LinedList"/>
    <dgm:cxn modelId="{E7F17ACB-2D29-4067-B2EF-7597A27DA165}" type="presOf" srcId="{26BA6D1C-84D5-4D94-A407-6B4D741F8063}" destId="{50539E9D-9DAF-4C80-A696-6A514D8C5CD8}" srcOrd="0" destOrd="0" presId="urn:microsoft.com/office/officeart/2008/layout/LinedList"/>
    <dgm:cxn modelId="{A61244E9-74A6-4169-97E5-FB2D40CFD839}" srcId="{26BA6D1C-84D5-4D94-A407-6B4D741F8063}" destId="{9C1EC8B0-CC43-4049-99F2-E31836FC7ACF}" srcOrd="1" destOrd="0" parTransId="{0984791E-6075-410B-A605-DDD7AC0FC206}" sibTransId="{E9A8EE43-857A-44A6-8F0B-981E10576481}"/>
    <dgm:cxn modelId="{9180ACFA-C416-47BD-932F-23DD56AC08C2}" type="presOf" srcId="{7537A2CD-CBF0-457A-9E2B-9F0CC142DD87}" destId="{00EBE526-F114-4D77-B5F5-570D605226FF}" srcOrd="0" destOrd="0" presId="urn:microsoft.com/office/officeart/2008/layout/LinedList"/>
    <dgm:cxn modelId="{2ABE6BFC-9D1C-4A77-A0B3-52536101745B}" type="presOf" srcId="{6236FA8F-CA2E-4B0C-AAAC-5497E1B6ADB1}" destId="{5C4337A5-1824-4897-8182-412B782BC3FA}" srcOrd="0" destOrd="0" presId="urn:microsoft.com/office/officeart/2008/layout/LinedList"/>
    <dgm:cxn modelId="{3E5B3BF8-1C89-4157-898A-636167455F42}" type="presParOf" srcId="{50539E9D-9DAF-4C80-A696-6A514D8C5CD8}" destId="{C6BEE5C3-6618-45E3-A0B7-5772541CCFEC}" srcOrd="0" destOrd="0" presId="urn:microsoft.com/office/officeart/2008/layout/LinedList"/>
    <dgm:cxn modelId="{54DB5443-DF4A-4DAC-A067-0E0D17F44D75}" type="presParOf" srcId="{50539E9D-9DAF-4C80-A696-6A514D8C5CD8}" destId="{34B1B4D9-782F-4F07-87EF-82A132A0D629}" srcOrd="1" destOrd="0" presId="urn:microsoft.com/office/officeart/2008/layout/LinedList"/>
    <dgm:cxn modelId="{C6A5533E-70EC-4239-8261-55DC8B2B8BDF}" type="presParOf" srcId="{34B1B4D9-782F-4F07-87EF-82A132A0D629}" destId="{00EBE526-F114-4D77-B5F5-570D605226FF}" srcOrd="0" destOrd="0" presId="urn:microsoft.com/office/officeart/2008/layout/LinedList"/>
    <dgm:cxn modelId="{89C3AB70-C969-4229-A408-AD49089086C4}" type="presParOf" srcId="{34B1B4D9-782F-4F07-87EF-82A132A0D629}" destId="{C7872951-A05F-4A71-8137-B31CD050161A}" srcOrd="1" destOrd="0" presId="urn:microsoft.com/office/officeart/2008/layout/LinedList"/>
    <dgm:cxn modelId="{F099D71A-F4D0-4EA3-9C6C-B60945134E37}" type="presParOf" srcId="{50539E9D-9DAF-4C80-A696-6A514D8C5CD8}" destId="{2056F3B9-7E06-4A0B-BD4F-62DDBCA12922}" srcOrd="2" destOrd="0" presId="urn:microsoft.com/office/officeart/2008/layout/LinedList"/>
    <dgm:cxn modelId="{8AEDC3F5-2934-4C53-8F58-35D50125DB20}" type="presParOf" srcId="{50539E9D-9DAF-4C80-A696-6A514D8C5CD8}" destId="{67E37327-7749-4DAC-9675-973C73F47CB3}" srcOrd="3" destOrd="0" presId="urn:microsoft.com/office/officeart/2008/layout/LinedList"/>
    <dgm:cxn modelId="{C948B6EF-8709-4820-8331-75F7E01C13CA}" type="presParOf" srcId="{67E37327-7749-4DAC-9675-973C73F47CB3}" destId="{A4948D16-4689-471A-8BBD-2EAE4D273730}" srcOrd="0" destOrd="0" presId="urn:microsoft.com/office/officeart/2008/layout/LinedList"/>
    <dgm:cxn modelId="{2E96767B-A212-4E04-BA76-EE930FEF2739}" type="presParOf" srcId="{67E37327-7749-4DAC-9675-973C73F47CB3}" destId="{56163B4F-0C79-4D26-B1A7-8DCED8AC7A93}" srcOrd="1" destOrd="0" presId="urn:microsoft.com/office/officeart/2008/layout/LinedList"/>
    <dgm:cxn modelId="{B83F66F0-1871-46B5-81DB-72C920AA6B47}" type="presParOf" srcId="{50539E9D-9DAF-4C80-A696-6A514D8C5CD8}" destId="{1EE128F4-E438-4B81-B3A5-5F55C1525550}" srcOrd="4" destOrd="0" presId="urn:microsoft.com/office/officeart/2008/layout/LinedList"/>
    <dgm:cxn modelId="{69F86430-85FD-4D84-8036-FE8D1F654BFF}" type="presParOf" srcId="{50539E9D-9DAF-4C80-A696-6A514D8C5CD8}" destId="{C01E92F8-E01C-4554-ACE4-C6E29BDA73EB}" srcOrd="5" destOrd="0" presId="urn:microsoft.com/office/officeart/2008/layout/LinedList"/>
    <dgm:cxn modelId="{18AF999F-84A0-4A1E-A826-744A496E5BB2}" type="presParOf" srcId="{C01E92F8-E01C-4554-ACE4-C6E29BDA73EB}" destId="{45EAEB98-DDA9-4CD2-B294-9BC19BE40DB7}" srcOrd="0" destOrd="0" presId="urn:microsoft.com/office/officeart/2008/layout/LinedList"/>
    <dgm:cxn modelId="{BCC716A0-6F7B-4A8F-BEFA-D236ECD7F8A6}" type="presParOf" srcId="{C01E92F8-E01C-4554-ACE4-C6E29BDA73EB}" destId="{6904C004-83DB-4895-9131-49556A7C12E7}" srcOrd="1" destOrd="0" presId="urn:microsoft.com/office/officeart/2008/layout/LinedList"/>
    <dgm:cxn modelId="{D30EA1D2-2E44-4F21-9C9F-C0F022FE1637}" type="presParOf" srcId="{50539E9D-9DAF-4C80-A696-6A514D8C5CD8}" destId="{73ADF00C-9D21-4373-9E59-F7EC7DDC1B57}" srcOrd="6" destOrd="0" presId="urn:microsoft.com/office/officeart/2008/layout/LinedList"/>
    <dgm:cxn modelId="{B614E6D3-8556-4AD1-A788-8B78C1B1E4C6}" type="presParOf" srcId="{50539E9D-9DAF-4C80-A696-6A514D8C5CD8}" destId="{B4A21A0D-7058-4D24-926C-52C2364C115E}" srcOrd="7" destOrd="0" presId="urn:microsoft.com/office/officeart/2008/layout/LinedList"/>
    <dgm:cxn modelId="{220CC7B9-BE04-4D66-9E8B-A610CF2F87CB}" type="presParOf" srcId="{B4A21A0D-7058-4D24-926C-52C2364C115E}" destId="{DCFE7E5F-1F03-4CF1-BD5C-838D2147ABE4}" srcOrd="0" destOrd="0" presId="urn:microsoft.com/office/officeart/2008/layout/LinedList"/>
    <dgm:cxn modelId="{F176903A-C80F-47CE-9654-BFB59FF04D04}" type="presParOf" srcId="{B4A21A0D-7058-4D24-926C-52C2364C115E}" destId="{97F5E24A-D599-43D1-9677-A28C85A4E4BE}" srcOrd="1" destOrd="0" presId="urn:microsoft.com/office/officeart/2008/layout/LinedList"/>
    <dgm:cxn modelId="{E1380DDD-4F1F-47AF-A729-35C2163299DD}" type="presParOf" srcId="{50539E9D-9DAF-4C80-A696-6A514D8C5CD8}" destId="{20E81110-9A01-4E59-BD66-D2FD1367A8BB}" srcOrd="8" destOrd="0" presId="urn:microsoft.com/office/officeart/2008/layout/LinedList"/>
    <dgm:cxn modelId="{C1399F06-E1D4-4BB5-A075-585B39CBCCCA}" type="presParOf" srcId="{50539E9D-9DAF-4C80-A696-6A514D8C5CD8}" destId="{C34929B2-9C82-4F2B-BBD0-CE77173624BB}" srcOrd="9" destOrd="0" presId="urn:microsoft.com/office/officeart/2008/layout/LinedList"/>
    <dgm:cxn modelId="{D0492333-73CB-4699-91E7-D689B27005B2}" type="presParOf" srcId="{C34929B2-9C82-4F2B-BBD0-CE77173624BB}" destId="{126B602E-B3E0-4209-BB97-07891DA67DD3}" srcOrd="0" destOrd="0" presId="urn:microsoft.com/office/officeart/2008/layout/LinedList"/>
    <dgm:cxn modelId="{36C62DDC-B3A2-4E9E-B0FA-50FF40BD50B2}" type="presParOf" srcId="{C34929B2-9C82-4F2B-BBD0-CE77173624BB}" destId="{280D14BF-E550-444B-A898-111F8FD8CBAD}" srcOrd="1" destOrd="0" presId="urn:microsoft.com/office/officeart/2008/layout/LinedList"/>
    <dgm:cxn modelId="{1193F445-B3F3-4D7D-A493-98F7253A0F77}" type="presParOf" srcId="{50539E9D-9DAF-4C80-A696-6A514D8C5CD8}" destId="{23B13F84-81A9-4543-9D60-174D4C780DBA}" srcOrd="10" destOrd="0" presId="urn:microsoft.com/office/officeart/2008/layout/LinedList"/>
    <dgm:cxn modelId="{5AC43F7C-FFB5-4E01-85B4-A1E912E0F98F}" type="presParOf" srcId="{50539E9D-9DAF-4C80-A696-6A514D8C5CD8}" destId="{5FEF139F-C7CA-49FE-AAA7-63F144D671AF}" srcOrd="11" destOrd="0" presId="urn:microsoft.com/office/officeart/2008/layout/LinedList"/>
    <dgm:cxn modelId="{0660B29B-F8E8-4836-9DFC-CFAEDB052EE3}" type="presParOf" srcId="{5FEF139F-C7CA-49FE-AAA7-63F144D671AF}" destId="{997F47E3-EEA3-403D-B98C-8664EFE9681E}" srcOrd="0" destOrd="0" presId="urn:microsoft.com/office/officeart/2008/layout/LinedList"/>
    <dgm:cxn modelId="{E310AFCB-D648-44A4-BB81-415CE987B020}" type="presParOf" srcId="{5FEF139F-C7CA-49FE-AAA7-63F144D671AF}" destId="{6652D0FE-169E-42EB-8E9D-7696B48E0D17}" srcOrd="1" destOrd="0" presId="urn:microsoft.com/office/officeart/2008/layout/LinedList"/>
    <dgm:cxn modelId="{7BF502C1-5B4D-4BD6-94B1-681C4E0C3281}" type="presParOf" srcId="{50539E9D-9DAF-4C80-A696-6A514D8C5CD8}" destId="{9C663FEA-C189-4118-BDFC-04E3146C2A6F}" srcOrd="12" destOrd="0" presId="urn:microsoft.com/office/officeart/2008/layout/LinedList"/>
    <dgm:cxn modelId="{6E741DEA-C2EC-40C2-83E3-67C5300C628D}" type="presParOf" srcId="{50539E9D-9DAF-4C80-A696-6A514D8C5CD8}" destId="{32DF1A50-13B8-4FA9-A3CB-05AD4F52B61E}" srcOrd="13" destOrd="0" presId="urn:microsoft.com/office/officeart/2008/layout/LinedList"/>
    <dgm:cxn modelId="{E4271DF5-DF8B-4701-B6B7-BC22B57B57CE}" type="presParOf" srcId="{32DF1A50-13B8-4FA9-A3CB-05AD4F52B61E}" destId="{51062E14-F624-431A-948F-70152660753A}" srcOrd="0" destOrd="0" presId="urn:microsoft.com/office/officeart/2008/layout/LinedList"/>
    <dgm:cxn modelId="{B8FA435F-92A3-4FD2-A115-9ED3C5B93F31}" type="presParOf" srcId="{32DF1A50-13B8-4FA9-A3CB-05AD4F52B61E}" destId="{A6E2C390-50D1-47B5-B023-401571E56CCC}" srcOrd="1" destOrd="0" presId="urn:microsoft.com/office/officeart/2008/layout/LinedList"/>
    <dgm:cxn modelId="{DA33A6A9-4EA4-4897-BD0B-47F2A101CD2F}" type="presParOf" srcId="{50539E9D-9DAF-4C80-A696-6A514D8C5CD8}" destId="{80E81AF9-2463-4BDC-972C-60F3B5A74F6E}" srcOrd="14" destOrd="0" presId="urn:microsoft.com/office/officeart/2008/layout/LinedList"/>
    <dgm:cxn modelId="{19A1D408-79F4-4CE1-8A89-7BAA94A39159}" type="presParOf" srcId="{50539E9D-9DAF-4C80-A696-6A514D8C5CD8}" destId="{7D544848-A29A-45F3-8200-0059E4CAE0CA}" srcOrd="15" destOrd="0" presId="urn:microsoft.com/office/officeart/2008/layout/LinedList"/>
    <dgm:cxn modelId="{E10A3F6A-BD3A-45D7-8CEC-6629D6C27EA0}" type="presParOf" srcId="{7D544848-A29A-45F3-8200-0059E4CAE0CA}" destId="{5C4337A5-1824-4897-8182-412B782BC3FA}" srcOrd="0" destOrd="0" presId="urn:microsoft.com/office/officeart/2008/layout/LinedList"/>
    <dgm:cxn modelId="{C3F531D0-7883-44CF-86C2-C02969B42FD9}" type="presParOf" srcId="{7D544848-A29A-45F3-8200-0059E4CAE0CA}" destId="{8E80B072-646C-4842-8B33-EC51B6D043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F09474-18F0-4D48-AE5E-4B6BBE1D47C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0C3D85-B7D8-4030-9BD5-1877A8CCFC76}">
      <dgm:prSet/>
      <dgm:spPr/>
      <dgm:t>
        <a:bodyPr/>
        <a:lstStyle/>
        <a:p>
          <a:r>
            <a:rPr lang="en-US" dirty="0"/>
            <a:t>Intel Core i7 Processor</a:t>
          </a:r>
        </a:p>
      </dgm:t>
    </dgm:pt>
    <dgm:pt modelId="{D67E9A8D-C456-4ECE-BCF8-2E948F541861}" type="parTrans" cxnId="{5D0DE06A-B1F9-48CE-A821-E404E084BC17}">
      <dgm:prSet/>
      <dgm:spPr/>
      <dgm:t>
        <a:bodyPr/>
        <a:lstStyle/>
        <a:p>
          <a:endParaRPr lang="en-US"/>
        </a:p>
      </dgm:t>
    </dgm:pt>
    <dgm:pt modelId="{8A5657B4-79F6-44C8-8778-4A3DE54BBCA0}" type="sibTrans" cxnId="{5D0DE06A-B1F9-48CE-A821-E404E084BC17}">
      <dgm:prSet/>
      <dgm:spPr/>
      <dgm:t>
        <a:bodyPr/>
        <a:lstStyle/>
        <a:p>
          <a:endParaRPr lang="en-US"/>
        </a:p>
      </dgm:t>
    </dgm:pt>
    <dgm:pt modelId="{20877186-8569-4D46-AB6A-DBF278467A15}">
      <dgm:prSet/>
      <dgm:spPr/>
      <dgm:t>
        <a:bodyPr/>
        <a:lstStyle/>
        <a:p>
          <a:r>
            <a:rPr lang="en-US" dirty="0"/>
            <a:t>Nvidia GeForce GTX 1650 </a:t>
          </a:r>
          <a:r>
            <a:rPr lang="en-US" dirty="0" err="1"/>
            <a:t>Ti</a:t>
          </a:r>
        </a:p>
      </dgm:t>
    </dgm:pt>
    <dgm:pt modelId="{2F798AC3-B886-4205-A39A-38E2683FF623}" type="parTrans" cxnId="{13CDD745-D26D-4F9B-A04A-528E6198C22C}">
      <dgm:prSet/>
      <dgm:spPr/>
      <dgm:t>
        <a:bodyPr/>
        <a:lstStyle/>
        <a:p>
          <a:endParaRPr lang="en-US"/>
        </a:p>
      </dgm:t>
    </dgm:pt>
    <dgm:pt modelId="{2F4197FA-7E05-442F-AB5E-4CB1549613DD}" type="sibTrans" cxnId="{13CDD745-D26D-4F9B-A04A-528E6198C22C}">
      <dgm:prSet/>
      <dgm:spPr/>
      <dgm:t>
        <a:bodyPr/>
        <a:lstStyle/>
        <a:p>
          <a:endParaRPr lang="en-US"/>
        </a:p>
      </dgm:t>
    </dgm:pt>
    <dgm:pt modelId="{0C6CB68D-1B78-45E4-8D70-DC73A743814E}">
      <dgm:prSet/>
      <dgm:spPr/>
      <dgm:t>
        <a:bodyPr/>
        <a:lstStyle/>
        <a:p>
          <a:r>
            <a:rPr lang="en-US" dirty="0"/>
            <a:t>16 GB RAM</a:t>
          </a:r>
        </a:p>
      </dgm:t>
    </dgm:pt>
    <dgm:pt modelId="{1FC12229-8688-4CE1-B9E4-B7D40ADB5359}" type="parTrans" cxnId="{6D268B78-EA36-46B7-ADE6-43696004A8D9}">
      <dgm:prSet/>
      <dgm:spPr/>
      <dgm:t>
        <a:bodyPr/>
        <a:lstStyle/>
        <a:p>
          <a:endParaRPr lang="en-US"/>
        </a:p>
      </dgm:t>
    </dgm:pt>
    <dgm:pt modelId="{D3629135-5361-4D30-AE4E-A63DF8E07CCF}" type="sibTrans" cxnId="{6D268B78-EA36-46B7-ADE6-43696004A8D9}">
      <dgm:prSet/>
      <dgm:spPr/>
      <dgm:t>
        <a:bodyPr/>
        <a:lstStyle/>
        <a:p>
          <a:endParaRPr lang="en-US"/>
        </a:p>
      </dgm:t>
    </dgm:pt>
    <dgm:pt modelId="{BFC1BDFE-DB6F-4704-BCA6-BEA7D50AF733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1 TB SSD </a:t>
          </a:r>
          <a:endParaRPr lang="en-US" dirty="0"/>
        </a:p>
      </dgm:t>
    </dgm:pt>
    <dgm:pt modelId="{AC419AA3-A370-4295-8280-D7A2D2E3B509}" type="parTrans" cxnId="{10C246BF-FA27-4D57-BD40-865DA2DBC490}">
      <dgm:prSet/>
      <dgm:spPr/>
      <dgm:t>
        <a:bodyPr/>
        <a:lstStyle/>
        <a:p>
          <a:endParaRPr lang="en-US"/>
        </a:p>
      </dgm:t>
    </dgm:pt>
    <dgm:pt modelId="{C365AAD0-2C25-4170-9679-EFAF98E5D622}" type="sibTrans" cxnId="{10C246BF-FA27-4D57-BD40-865DA2DBC490}">
      <dgm:prSet/>
      <dgm:spPr/>
      <dgm:t>
        <a:bodyPr/>
        <a:lstStyle/>
        <a:p>
          <a:endParaRPr lang="en-US"/>
        </a:p>
      </dgm:t>
    </dgm:pt>
    <dgm:pt modelId="{E13D7038-3AD2-4688-BBA5-934B6F774D83}" type="pres">
      <dgm:prSet presAssocID="{72F09474-18F0-4D48-AE5E-4B6BBE1D47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C0E4CD-28E1-42BC-AB5C-DB5C09C8EB3E}" type="pres">
      <dgm:prSet presAssocID="{C50C3D85-B7D8-4030-9BD5-1877A8CCFC76}" presName="hierRoot1" presStyleCnt="0"/>
      <dgm:spPr/>
    </dgm:pt>
    <dgm:pt modelId="{9C359AB1-771B-4405-AAEE-BAEE7E2D45E8}" type="pres">
      <dgm:prSet presAssocID="{C50C3D85-B7D8-4030-9BD5-1877A8CCFC76}" presName="composite" presStyleCnt="0"/>
      <dgm:spPr/>
    </dgm:pt>
    <dgm:pt modelId="{D33F33A0-71DD-4926-A5C6-2E17B65C03A0}" type="pres">
      <dgm:prSet presAssocID="{C50C3D85-B7D8-4030-9BD5-1877A8CCFC76}" presName="background" presStyleLbl="node0" presStyleIdx="0" presStyleCnt="4"/>
      <dgm:spPr/>
    </dgm:pt>
    <dgm:pt modelId="{493AAE35-A9B3-4B47-B503-F962D617FAF0}" type="pres">
      <dgm:prSet presAssocID="{C50C3D85-B7D8-4030-9BD5-1877A8CCFC76}" presName="text" presStyleLbl="fgAcc0" presStyleIdx="0" presStyleCnt="4">
        <dgm:presLayoutVars>
          <dgm:chPref val="3"/>
        </dgm:presLayoutVars>
      </dgm:prSet>
      <dgm:spPr/>
    </dgm:pt>
    <dgm:pt modelId="{825E9766-D9A7-4B2A-8694-2441FEA1A537}" type="pres">
      <dgm:prSet presAssocID="{C50C3D85-B7D8-4030-9BD5-1877A8CCFC76}" presName="hierChild2" presStyleCnt="0"/>
      <dgm:spPr/>
    </dgm:pt>
    <dgm:pt modelId="{8CCDEFEB-1C78-4930-A077-B407CF16B2B4}" type="pres">
      <dgm:prSet presAssocID="{20877186-8569-4D46-AB6A-DBF278467A15}" presName="hierRoot1" presStyleCnt="0"/>
      <dgm:spPr/>
    </dgm:pt>
    <dgm:pt modelId="{0FBCDE14-4468-48D5-8ECB-4EECB0A8BE6E}" type="pres">
      <dgm:prSet presAssocID="{20877186-8569-4D46-AB6A-DBF278467A15}" presName="composite" presStyleCnt="0"/>
      <dgm:spPr/>
    </dgm:pt>
    <dgm:pt modelId="{9688FF34-0795-4240-A157-2484E906CA1F}" type="pres">
      <dgm:prSet presAssocID="{20877186-8569-4D46-AB6A-DBF278467A15}" presName="background" presStyleLbl="node0" presStyleIdx="1" presStyleCnt="4"/>
      <dgm:spPr/>
    </dgm:pt>
    <dgm:pt modelId="{EE0B3855-7B2C-4ABA-B94F-31470A191627}" type="pres">
      <dgm:prSet presAssocID="{20877186-8569-4D46-AB6A-DBF278467A15}" presName="text" presStyleLbl="fgAcc0" presStyleIdx="1" presStyleCnt="4">
        <dgm:presLayoutVars>
          <dgm:chPref val="3"/>
        </dgm:presLayoutVars>
      </dgm:prSet>
      <dgm:spPr/>
    </dgm:pt>
    <dgm:pt modelId="{79109217-E4C5-4B44-8B5A-3F13DDB30AA4}" type="pres">
      <dgm:prSet presAssocID="{20877186-8569-4D46-AB6A-DBF278467A15}" presName="hierChild2" presStyleCnt="0"/>
      <dgm:spPr/>
    </dgm:pt>
    <dgm:pt modelId="{D3340338-8A5D-41D9-B4DA-2A040D43EC96}" type="pres">
      <dgm:prSet presAssocID="{0C6CB68D-1B78-45E4-8D70-DC73A743814E}" presName="hierRoot1" presStyleCnt="0"/>
      <dgm:spPr/>
    </dgm:pt>
    <dgm:pt modelId="{D96E538C-1E2A-45A5-944F-1F4477220DB4}" type="pres">
      <dgm:prSet presAssocID="{0C6CB68D-1B78-45E4-8D70-DC73A743814E}" presName="composite" presStyleCnt="0"/>
      <dgm:spPr/>
    </dgm:pt>
    <dgm:pt modelId="{7BDCF974-7D2B-4E66-9FBE-90AD47AE6C04}" type="pres">
      <dgm:prSet presAssocID="{0C6CB68D-1B78-45E4-8D70-DC73A743814E}" presName="background" presStyleLbl="node0" presStyleIdx="2" presStyleCnt="4"/>
      <dgm:spPr/>
    </dgm:pt>
    <dgm:pt modelId="{7620AE69-B7E5-419F-ABB7-65F9F202E0E5}" type="pres">
      <dgm:prSet presAssocID="{0C6CB68D-1B78-45E4-8D70-DC73A743814E}" presName="text" presStyleLbl="fgAcc0" presStyleIdx="2" presStyleCnt="4">
        <dgm:presLayoutVars>
          <dgm:chPref val="3"/>
        </dgm:presLayoutVars>
      </dgm:prSet>
      <dgm:spPr/>
    </dgm:pt>
    <dgm:pt modelId="{E941850F-E4DE-43D1-A496-28EE41CF63BF}" type="pres">
      <dgm:prSet presAssocID="{0C6CB68D-1B78-45E4-8D70-DC73A743814E}" presName="hierChild2" presStyleCnt="0"/>
      <dgm:spPr/>
    </dgm:pt>
    <dgm:pt modelId="{3347AC80-4CE4-4661-9D2F-B3BC83CFEBE6}" type="pres">
      <dgm:prSet presAssocID="{BFC1BDFE-DB6F-4704-BCA6-BEA7D50AF733}" presName="hierRoot1" presStyleCnt="0"/>
      <dgm:spPr/>
    </dgm:pt>
    <dgm:pt modelId="{7F94FFFD-7C68-45D5-A7B6-82B2A9D34B19}" type="pres">
      <dgm:prSet presAssocID="{BFC1BDFE-DB6F-4704-BCA6-BEA7D50AF733}" presName="composite" presStyleCnt="0"/>
      <dgm:spPr/>
    </dgm:pt>
    <dgm:pt modelId="{182686E1-42EE-4CBB-9015-4491B271A71C}" type="pres">
      <dgm:prSet presAssocID="{BFC1BDFE-DB6F-4704-BCA6-BEA7D50AF733}" presName="background" presStyleLbl="node0" presStyleIdx="3" presStyleCnt="4"/>
      <dgm:spPr/>
    </dgm:pt>
    <dgm:pt modelId="{36503DBA-3EE1-47B3-A8C0-CBB59FC431A6}" type="pres">
      <dgm:prSet presAssocID="{BFC1BDFE-DB6F-4704-BCA6-BEA7D50AF733}" presName="text" presStyleLbl="fgAcc0" presStyleIdx="3" presStyleCnt="4">
        <dgm:presLayoutVars>
          <dgm:chPref val="3"/>
        </dgm:presLayoutVars>
      </dgm:prSet>
      <dgm:spPr/>
    </dgm:pt>
    <dgm:pt modelId="{BBD75325-C93B-44D4-85E2-9BEE6E1F96D2}" type="pres">
      <dgm:prSet presAssocID="{BFC1BDFE-DB6F-4704-BCA6-BEA7D50AF733}" presName="hierChild2" presStyleCnt="0"/>
      <dgm:spPr/>
    </dgm:pt>
  </dgm:ptLst>
  <dgm:cxnLst>
    <dgm:cxn modelId="{E6CFBD64-3D53-45F9-8FD5-1D6D2075513E}" type="presOf" srcId="{72F09474-18F0-4D48-AE5E-4B6BBE1D47CE}" destId="{E13D7038-3AD2-4688-BBA5-934B6F774D83}" srcOrd="0" destOrd="0" presId="urn:microsoft.com/office/officeart/2005/8/layout/hierarchy1"/>
    <dgm:cxn modelId="{13CDD745-D26D-4F9B-A04A-528E6198C22C}" srcId="{72F09474-18F0-4D48-AE5E-4B6BBE1D47CE}" destId="{20877186-8569-4D46-AB6A-DBF278467A15}" srcOrd="1" destOrd="0" parTransId="{2F798AC3-B886-4205-A39A-38E2683FF623}" sibTransId="{2F4197FA-7E05-442F-AB5E-4CB1549613DD}"/>
    <dgm:cxn modelId="{5D0DE06A-B1F9-48CE-A821-E404E084BC17}" srcId="{72F09474-18F0-4D48-AE5E-4B6BBE1D47CE}" destId="{C50C3D85-B7D8-4030-9BD5-1877A8CCFC76}" srcOrd="0" destOrd="0" parTransId="{D67E9A8D-C456-4ECE-BCF8-2E948F541861}" sibTransId="{8A5657B4-79F6-44C8-8778-4A3DE54BBCA0}"/>
    <dgm:cxn modelId="{512A684E-34EE-42C7-9D08-C8B9DBBFBAA8}" type="presOf" srcId="{BFC1BDFE-DB6F-4704-BCA6-BEA7D50AF733}" destId="{36503DBA-3EE1-47B3-A8C0-CBB59FC431A6}" srcOrd="0" destOrd="0" presId="urn:microsoft.com/office/officeart/2005/8/layout/hierarchy1"/>
    <dgm:cxn modelId="{6D268B78-EA36-46B7-ADE6-43696004A8D9}" srcId="{72F09474-18F0-4D48-AE5E-4B6BBE1D47CE}" destId="{0C6CB68D-1B78-45E4-8D70-DC73A743814E}" srcOrd="2" destOrd="0" parTransId="{1FC12229-8688-4CE1-B9E4-B7D40ADB5359}" sibTransId="{D3629135-5361-4D30-AE4E-A63DF8E07CCF}"/>
    <dgm:cxn modelId="{10C246BF-FA27-4D57-BD40-865DA2DBC490}" srcId="{72F09474-18F0-4D48-AE5E-4B6BBE1D47CE}" destId="{BFC1BDFE-DB6F-4704-BCA6-BEA7D50AF733}" srcOrd="3" destOrd="0" parTransId="{AC419AA3-A370-4295-8280-D7A2D2E3B509}" sibTransId="{C365AAD0-2C25-4170-9679-EFAF98E5D622}"/>
    <dgm:cxn modelId="{844763C0-88E0-4915-B872-E748AE9FA1B3}" type="presOf" srcId="{C50C3D85-B7D8-4030-9BD5-1877A8CCFC76}" destId="{493AAE35-A9B3-4B47-B503-F962D617FAF0}" srcOrd="0" destOrd="0" presId="urn:microsoft.com/office/officeart/2005/8/layout/hierarchy1"/>
    <dgm:cxn modelId="{A874ADC9-DF51-434F-B6A6-38DB77EF128E}" type="presOf" srcId="{0C6CB68D-1B78-45E4-8D70-DC73A743814E}" destId="{7620AE69-B7E5-419F-ABB7-65F9F202E0E5}" srcOrd="0" destOrd="0" presId="urn:microsoft.com/office/officeart/2005/8/layout/hierarchy1"/>
    <dgm:cxn modelId="{1A41AECB-D6B0-4BC6-A24F-D128836D05BA}" type="presOf" srcId="{20877186-8569-4D46-AB6A-DBF278467A15}" destId="{EE0B3855-7B2C-4ABA-B94F-31470A191627}" srcOrd="0" destOrd="0" presId="urn:microsoft.com/office/officeart/2005/8/layout/hierarchy1"/>
    <dgm:cxn modelId="{4187709B-3157-4C29-94D7-A3D489129D70}" type="presParOf" srcId="{E13D7038-3AD2-4688-BBA5-934B6F774D83}" destId="{2BC0E4CD-28E1-42BC-AB5C-DB5C09C8EB3E}" srcOrd="0" destOrd="0" presId="urn:microsoft.com/office/officeart/2005/8/layout/hierarchy1"/>
    <dgm:cxn modelId="{648CA785-20B7-4557-814A-7F99C4F90FB8}" type="presParOf" srcId="{2BC0E4CD-28E1-42BC-AB5C-DB5C09C8EB3E}" destId="{9C359AB1-771B-4405-AAEE-BAEE7E2D45E8}" srcOrd="0" destOrd="0" presId="urn:microsoft.com/office/officeart/2005/8/layout/hierarchy1"/>
    <dgm:cxn modelId="{8115BC82-59DE-4777-AEE8-2FEB0E3BB090}" type="presParOf" srcId="{9C359AB1-771B-4405-AAEE-BAEE7E2D45E8}" destId="{D33F33A0-71DD-4926-A5C6-2E17B65C03A0}" srcOrd="0" destOrd="0" presId="urn:microsoft.com/office/officeart/2005/8/layout/hierarchy1"/>
    <dgm:cxn modelId="{2205152E-30E6-4BC0-8E8B-F64D04CF40FE}" type="presParOf" srcId="{9C359AB1-771B-4405-AAEE-BAEE7E2D45E8}" destId="{493AAE35-A9B3-4B47-B503-F962D617FAF0}" srcOrd="1" destOrd="0" presId="urn:microsoft.com/office/officeart/2005/8/layout/hierarchy1"/>
    <dgm:cxn modelId="{56EABA04-8082-45A6-B254-CA98C601512B}" type="presParOf" srcId="{2BC0E4CD-28E1-42BC-AB5C-DB5C09C8EB3E}" destId="{825E9766-D9A7-4B2A-8694-2441FEA1A537}" srcOrd="1" destOrd="0" presId="urn:microsoft.com/office/officeart/2005/8/layout/hierarchy1"/>
    <dgm:cxn modelId="{B3D8E9E6-EE17-4E00-B874-CC9C76A17E69}" type="presParOf" srcId="{E13D7038-3AD2-4688-BBA5-934B6F774D83}" destId="{8CCDEFEB-1C78-4930-A077-B407CF16B2B4}" srcOrd="1" destOrd="0" presId="urn:microsoft.com/office/officeart/2005/8/layout/hierarchy1"/>
    <dgm:cxn modelId="{2AB5D2C5-E190-43C0-B40F-A8EF30C9A210}" type="presParOf" srcId="{8CCDEFEB-1C78-4930-A077-B407CF16B2B4}" destId="{0FBCDE14-4468-48D5-8ECB-4EECB0A8BE6E}" srcOrd="0" destOrd="0" presId="urn:microsoft.com/office/officeart/2005/8/layout/hierarchy1"/>
    <dgm:cxn modelId="{954197DE-B2FD-4858-ADB4-B6DD82A51A27}" type="presParOf" srcId="{0FBCDE14-4468-48D5-8ECB-4EECB0A8BE6E}" destId="{9688FF34-0795-4240-A157-2484E906CA1F}" srcOrd="0" destOrd="0" presId="urn:microsoft.com/office/officeart/2005/8/layout/hierarchy1"/>
    <dgm:cxn modelId="{61A6B1FB-AA92-476F-8C35-0B5787FD44A2}" type="presParOf" srcId="{0FBCDE14-4468-48D5-8ECB-4EECB0A8BE6E}" destId="{EE0B3855-7B2C-4ABA-B94F-31470A191627}" srcOrd="1" destOrd="0" presId="urn:microsoft.com/office/officeart/2005/8/layout/hierarchy1"/>
    <dgm:cxn modelId="{47F5180E-9C6E-4C28-9656-A5C3FEF85B40}" type="presParOf" srcId="{8CCDEFEB-1C78-4930-A077-B407CF16B2B4}" destId="{79109217-E4C5-4B44-8B5A-3F13DDB30AA4}" srcOrd="1" destOrd="0" presId="urn:microsoft.com/office/officeart/2005/8/layout/hierarchy1"/>
    <dgm:cxn modelId="{3B5D9913-A74A-43A3-9368-13EFC77E0F80}" type="presParOf" srcId="{E13D7038-3AD2-4688-BBA5-934B6F774D83}" destId="{D3340338-8A5D-41D9-B4DA-2A040D43EC96}" srcOrd="2" destOrd="0" presId="urn:microsoft.com/office/officeart/2005/8/layout/hierarchy1"/>
    <dgm:cxn modelId="{8BC4360F-0924-43EC-B82F-B130836CE8D1}" type="presParOf" srcId="{D3340338-8A5D-41D9-B4DA-2A040D43EC96}" destId="{D96E538C-1E2A-45A5-944F-1F4477220DB4}" srcOrd="0" destOrd="0" presId="urn:microsoft.com/office/officeart/2005/8/layout/hierarchy1"/>
    <dgm:cxn modelId="{EBE8C97F-CBE5-4C48-8D7C-D9FD4C9BF96E}" type="presParOf" srcId="{D96E538C-1E2A-45A5-944F-1F4477220DB4}" destId="{7BDCF974-7D2B-4E66-9FBE-90AD47AE6C04}" srcOrd="0" destOrd="0" presId="urn:microsoft.com/office/officeart/2005/8/layout/hierarchy1"/>
    <dgm:cxn modelId="{203981A5-5EEB-4BDF-8C0D-731BAA019B90}" type="presParOf" srcId="{D96E538C-1E2A-45A5-944F-1F4477220DB4}" destId="{7620AE69-B7E5-419F-ABB7-65F9F202E0E5}" srcOrd="1" destOrd="0" presId="urn:microsoft.com/office/officeart/2005/8/layout/hierarchy1"/>
    <dgm:cxn modelId="{9525208A-0940-4343-A6FA-6BF8826D0EA7}" type="presParOf" srcId="{D3340338-8A5D-41D9-B4DA-2A040D43EC96}" destId="{E941850F-E4DE-43D1-A496-28EE41CF63BF}" srcOrd="1" destOrd="0" presId="urn:microsoft.com/office/officeart/2005/8/layout/hierarchy1"/>
    <dgm:cxn modelId="{0388C64B-8A95-41D6-8C30-0F9F853E6749}" type="presParOf" srcId="{E13D7038-3AD2-4688-BBA5-934B6F774D83}" destId="{3347AC80-4CE4-4661-9D2F-B3BC83CFEBE6}" srcOrd="3" destOrd="0" presId="urn:microsoft.com/office/officeart/2005/8/layout/hierarchy1"/>
    <dgm:cxn modelId="{ED56FB4A-3F42-46E2-AC19-12ACDCD3EEC1}" type="presParOf" srcId="{3347AC80-4CE4-4661-9D2F-B3BC83CFEBE6}" destId="{7F94FFFD-7C68-45D5-A7B6-82B2A9D34B19}" srcOrd="0" destOrd="0" presId="urn:microsoft.com/office/officeart/2005/8/layout/hierarchy1"/>
    <dgm:cxn modelId="{2207F2B5-CED7-4FC5-8183-DF5AACCA014F}" type="presParOf" srcId="{7F94FFFD-7C68-45D5-A7B6-82B2A9D34B19}" destId="{182686E1-42EE-4CBB-9015-4491B271A71C}" srcOrd="0" destOrd="0" presId="urn:microsoft.com/office/officeart/2005/8/layout/hierarchy1"/>
    <dgm:cxn modelId="{FB3B16BF-E8E9-454F-8F58-6D2507C8A535}" type="presParOf" srcId="{7F94FFFD-7C68-45D5-A7B6-82B2A9D34B19}" destId="{36503DBA-3EE1-47B3-A8C0-CBB59FC431A6}" srcOrd="1" destOrd="0" presId="urn:microsoft.com/office/officeart/2005/8/layout/hierarchy1"/>
    <dgm:cxn modelId="{729E4A6F-C145-4AA1-9F39-EDEA71AAD7C9}" type="presParOf" srcId="{3347AC80-4CE4-4661-9D2F-B3BC83CFEBE6}" destId="{BBD75325-C93B-44D4-85E2-9BEE6E1F96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EE5C3-6618-45E3-A0B7-5772541CCFEC}">
      <dsp:nvSpPr>
        <dsp:cNvPr id="0" name=""/>
        <dsp:cNvSpPr/>
      </dsp:nvSpPr>
      <dsp:spPr>
        <a:xfrm>
          <a:off x="0" y="0"/>
          <a:ext cx="92376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BE526-F114-4D77-B5F5-570D605226FF}">
      <dsp:nvSpPr>
        <dsp:cNvPr id="0" name=""/>
        <dsp:cNvSpPr/>
      </dsp:nvSpPr>
      <dsp:spPr>
        <a:xfrm>
          <a:off x="0" y="0"/>
          <a:ext cx="9237662" cy="4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</a:t>
          </a:r>
        </a:p>
      </dsp:txBody>
      <dsp:txXfrm>
        <a:off x="0" y="0"/>
        <a:ext cx="9237662" cy="476250"/>
      </dsp:txXfrm>
    </dsp:sp>
    <dsp:sp modelId="{2056F3B9-7E06-4A0B-BD4F-62DDBCA12922}">
      <dsp:nvSpPr>
        <dsp:cNvPr id="0" name=""/>
        <dsp:cNvSpPr/>
      </dsp:nvSpPr>
      <dsp:spPr>
        <a:xfrm>
          <a:off x="0" y="476250"/>
          <a:ext cx="9237662" cy="0"/>
        </a:xfrm>
        <a:prstGeom prst="line">
          <a:avLst/>
        </a:prstGeom>
        <a:solidFill>
          <a:schemeClr val="accent5">
            <a:hueOff val="217148"/>
            <a:satOff val="-4023"/>
            <a:lumOff val="-1148"/>
            <a:alphaOff val="0"/>
          </a:schemeClr>
        </a:solidFill>
        <a:ln w="12700" cap="flat" cmpd="sng" algn="ctr">
          <a:solidFill>
            <a:schemeClr val="accent5">
              <a:hueOff val="217148"/>
              <a:satOff val="-4023"/>
              <a:lumOff val="-1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48D16-4689-471A-8BBD-2EAE4D273730}">
      <dsp:nvSpPr>
        <dsp:cNvPr id="0" name=""/>
        <dsp:cNvSpPr/>
      </dsp:nvSpPr>
      <dsp:spPr>
        <a:xfrm>
          <a:off x="0" y="476250"/>
          <a:ext cx="9237662" cy="4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rade Gothic Next Cond"/>
            </a:rPr>
            <a:t>Area Of This Project</a:t>
          </a:r>
          <a:endParaRPr lang="en-US" sz="2200" kern="1200"/>
        </a:p>
      </dsp:txBody>
      <dsp:txXfrm>
        <a:off x="0" y="476250"/>
        <a:ext cx="9237662" cy="476250"/>
      </dsp:txXfrm>
    </dsp:sp>
    <dsp:sp modelId="{1EE128F4-E438-4B81-B3A5-5F55C1525550}">
      <dsp:nvSpPr>
        <dsp:cNvPr id="0" name=""/>
        <dsp:cNvSpPr/>
      </dsp:nvSpPr>
      <dsp:spPr>
        <a:xfrm>
          <a:off x="0" y="952500"/>
          <a:ext cx="9237662" cy="0"/>
        </a:xfrm>
        <a:prstGeom prst="line">
          <a:avLst/>
        </a:prstGeom>
        <a:solidFill>
          <a:schemeClr val="accent5">
            <a:hueOff val="434295"/>
            <a:satOff val="-8046"/>
            <a:lumOff val="-2297"/>
            <a:alphaOff val="0"/>
          </a:schemeClr>
        </a:solidFill>
        <a:ln w="12700" cap="flat" cmpd="sng" algn="ctr">
          <a:solidFill>
            <a:schemeClr val="accent5">
              <a:hueOff val="434295"/>
              <a:satOff val="-8046"/>
              <a:lumOff val="-22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AEB98-DDA9-4CD2-B294-9BC19BE40DB7}">
      <dsp:nvSpPr>
        <dsp:cNvPr id="0" name=""/>
        <dsp:cNvSpPr/>
      </dsp:nvSpPr>
      <dsp:spPr>
        <a:xfrm>
          <a:off x="0" y="952500"/>
          <a:ext cx="9237662" cy="4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rade Gothic Next Cond"/>
            </a:rPr>
            <a:t>Components</a:t>
          </a:r>
          <a:endParaRPr lang="en-US" sz="2200" kern="1200"/>
        </a:p>
      </dsp:txBody>
      <dsp:txXfrm>
        <a:off x="0" y="952500"/>
        <a:ext cx="9237662" cy="476250"/>
      </dsp:txXfrm>
    </dsp:sp>
    <dsp:sp modelId="{73ADF00C-9D21-4373-9E59-F7EC7DDC1B57}">
      <dsp:nvSpPr>
        <dsp:cNvPr id="0" name=""/>
        <dsp:cNvSpPr/>
      </dsp:nvSpPr>
      <dsp:spPr>
        <a:xfrm>
          <a:off x="0" y="1428750"/>
          <a:ext cx="9237662" cy="0"/>
        </a:xfrm>
        <a:prstGeom prst="line">
          <a:avLst/>
        </a:prstGeom>
        <a:solidFill>
          <a:schemeClr val="accent5">
            <a:hueOff val="651443"/>
            <a:satOff val="-12069"/>
            <a:lumOff val="-3445"/>
            <a:alphaOff val="0"/>
          </a:schemeClr>
        </a:solidFill>
        <a:ln w="12700" cap="flat" cmpd="sng" algn="ctr">
          <a:solidFill>
            <a:schemeClr val="accent5">
              <a:hueOff val="651443"/>
              <a:satOff val="-12069"/>
              <a:lumOff val="-34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E7E5F-1F03-4CF1-BD5C-838D2147ABE4}">
      <dsp:nvSpPr>
        <dsp:cNvPr id="0" name=""/>
        <dsp:cNvSpPr/>
      </dsp:nvSpPr>
      <dsp:spPr>
        <a:xfrm>
          <a:off x="0" y="1428750"/>
          <a:ext cx="9237662" cy="4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rade Gothic Next Cond"/>
            </a:rPr>
            <a:t>Problem</a:t>
          </a:r>
        </a:p>
      </dsp:txBody>
      <dsp:txXfrm>
        <a:off x="0" y="1428750"/>
        <a:ext cx="9237662" cy="476250"/>
      </dsp:txXfrm>
    </dsp:sp>
    <dsp:sp modelId="{20E81110-9A01-4E59-BD66-D2FD1367A8BB}">
      <dsp:nvSpPr>
        <dsp:cNvPr id="0" name=""/>
        <dsp:cNvSpPr/>
      </dsp:nvSpPr>
      <dsp:spPr>
        <a:xfrm>
          <a:off x="0" y="1905000"/>
          <a:ext cx="9237662" cy="0"/>
        </a:xfrm>
        <a:prstGeom prst="line">
          <a:avLst/>
        </a:prstGeom>
        <a:solidFill>
          <a:schemeClr val="accent5">
            <a:hueOff val="868591"/>
            <a:satOff val="-16091"/>
            <a:lumOff val="-4593"/>
            <a:alphaOff val="0"/>
          </a:schemeClr>
        </a:solidFill>
        <a:ln w="12700" cap="flat" cmpd="sng" algn="ctr">
          <a:solidFill>
            <a:schemeClr val="accent5">
              <a:hueOff val="868591"/>
              <a:satOff val="-16091"/>
              <a:lumOff val="-4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B602E-B3E0-4209-BB97-07891DA67DD3}">
      <dsp:nvSpPr>
        <dsp:cNvPr id="0" name=""/>
        <dsp:cNvSpPr/>
      </dsp:nvSpPr>
      <dsp:spPr>
        <a:xfrm>
          <a:off x="0" y="1905000"/>
          <a:ext cx="9237662" cy="4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rade Gothic Next Cond"/>
            </a:rPr>
            <a:t>Solution</a:t>
          </a:r>
        </a:p>
      </dsp:txBody>
      <dsp:txXfrm>
        <a:off x="0" y="1905000"/>
        <a:ext cx="9237662" cy="476250"/>
      </dsp:txXfrm>
    </dsp:sp>
    <dsp:sp modelId="{23B13F84-81A9-4543-9D60-174D4C780DBA}">
      <dsp:nvSpPr>
        <dsp:cNvPr id="0" name=""/>
        <dsp:cNvSpPr/>
      </dsp:nvSpPr>
      <dsp:spPr>
        <a:xfrm>
          <a:off x="0" y="2381250"/>
          <a:ext cx="9237662" cy="0"/>
        </a:xfrm>
        <a:prstGeom prst="line">
          <a:avLst/>
        </a:prstGeom>
        <a:solidFill>
          <a:schemeClr val="accent5">
            <a:hueOff val="1085738"/>
            <a:satOff val="-20114"/>
            <a:lumOff val="-5741"/>
            <a:alphaOff val="0"/>
          </a:schemeClr>
        </a:solidFill>
        <a:ln w="12700" cap="flat" cmpd="sng" algn="ctr">
          <a:solidFill>
            <a:schemeClr val="accent5">
              <a:hueOff val="1085738"/>
              <a:satOff val="-20114"/>
              <a:lumOff val="-5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F47E3-EEA3-403D-B98C-8664EFE9681E}">
      <dsp:nvSpPr>
        <dsp:cNvPr id="0" name=""/>
        <dsp:cNvSpPr/>
      </dsp:nvSpPr>
      <dsp:spPr>
        <a:xfrm>
          <a:off x="0" y="2381250"/>
          <a:ext cx="9237662" cy="4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rade Gothic Next Cond"/>
            </a:rPr>
            <a:t>Hardware Required</a:t>
          </a:r>
        </a:p>
      </dsp:txBody>
      <dsp:txXfrm>
        <a:off x="0" y="2381250"/>
        <a:ext cx="9237662" cy="476250"/>
      </dsp:txXfrm>
    </dsp:sp>
    <dsp:sp modelId="{9C663FEA-C189-4118-BDFC-04E3146C2A6F}">
      <dsp:nvSpPr>
        <dsp:cNvPr id="0" name=""/>
        <dsp:cNvSpPr/>
      </dsp:nvSpPr>
      <dsp:spPr>
        <a:xfrm>
          <a:off x="0" y="2857500"/>
          <a:ext cx="9237662" cy="0"/>
        </a:xfrm>
        <a:prstGeom prst="line">
          <a:avLst/>
        </a:prstGeom>
        <a:solidFill>
          <a:schemeClr val="accent5">
            <a:hueOff val="1302886"/>
            <a:satOff val="-24137"/>
            <a:lumOff val="-6890"/>
            <a:alphaOff val="0"/>
          </a:schemeClr>
        </a:solidFill>
        <a:ln w="12700" cap="flat" cmpd="sng" algn="ctr">
          <a:solidFill>
            <a:schemeClr val="accent5">
              <a:hueOff val="1302886"/>
              <a:satOff val="-24137"/>
              <a:lumOff val="-6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62E14-F624-431A-948F-70152660753A}">
      <dsp:nvSpPr>
        <dsp:cNvPr id="0" name=""/>
        <dsp:cNvSpPr/>
      </dsp:nvSpPr>
      <dsp:spPr>
        <a:xfrm>
          <a:off x="0" y="2857500"/>
          <a:ext cx="9237662" cy="4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rade Gothic Next Cond"/>
            </a:rPr>
            <a:t>Software Required</a:t>
          </a:r>
          <a:endParaRPr lang="en-US" sz="2200" kern="1200"/>
        </a:p>
      </dsp:txBody>
      <dsp:txXfrm>
        <a:off x="0" y="2857500"/>
        <a:ext cx="9237662" cy="476250"/>
      </dsp:txXfrm>
    </dsp:sp>
    <dsp:sp modelId="{80E81AF9-2463-4BDC-972C-60F3B5A74F6E}">
      <dsp:nvSpPr>
        <dsp:cNvPr id="0" name=""/>
        <dsp:cNvSpPr/>
      </dsp:nvSpPr>
      <dsp:spPr>
        <a:xfrm>
          <a:off x="0" y="3333749"/>
          <a:ext cx="9237662" cy="0"/>
        </a:xfrm>
        <a:prstGeom prst="line">
          <a:avLst/>
        </a:prstGeom>
        <a:solidFill>
          <a:schemeClr val="accent5">
            <a:hueOff val="1520034"/>
            <a:satOff val="-28160"/>
            <a:lumOff val="-8038"/>
            <a:alphaOff val="0"/>
          </a:schemeClr>
        </a:solidFill>
        <a:ln w="12700" cap="flat" cmpd="sng" algn="ctr">
          <a:solidFill>
            <a:schemeClr val="accent5">
              <a:hueOff val="1520034"/>
              <a:satOff val="-28160"/>
              <a:lumOff val="-8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337A5-1824-4897-8182-412B782BC3FA}">
      <dsp:nvSpPr>
        <dsp:cNvPr id="0" name=""/>
        <dsp:cNvSpPr/>
      </dsp:nvSpPr>
      <dsp:spPr>
        <a:xfrm>
          <a:off x="0" y="3333750"/>
          <a:ext cx="9237662" cy="4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rade Gothic Next Cond"/>
            </a:rPr>
            <a:t>System Model</a:t>
          </a:r>
        </a:p>
      </dsp:txBody>
      <dsp:txXfrm>
        <a:off x="0" y="3333750"/>
        <a:ext cx="9237662" cy="47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F33A0-71DD-4926-A5C6-2E17B65C03A0}">
      <dsp:nvSpPr>
        <dsp:cNvPr id="0" name=""/>
        <dsp:cNvSpPr/>
      </dsp:nvSpPr>
      <dsp:spPr>
        <a:xfrm>
          <a:off x="2706" y="1189500"/>
          <a:ext cx="1932331" cy="1227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AAE35-A9B3-4B47-B503-F962D617FAF0}">
      <dsp:nvSpPr>
        <dsp:cNvPr id="0" name=""/>
        <dsp:cNvSpPr/>
      </dsp:nvSpPr>
      <dsp:spPr>
        <a:xfrm>
          <a:off x="217409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Intel Core i7 Processor</a:t>
          </a:r>
        </a:p>
      </dsp:txBody>
      <dsp:txXfrm>
        <a:off x="253347" y="1429406"/>
        <a:ext cx="1860455" cy="1155154"/>
      </dsp:txXfrm>
    </dsp:sp>
    <dsp:sp modelId="{9688FF34-0795-4240-A157-2484E906CA1F}">
      <dsp:nvSpPr>
        <dsp:cNvPr id="0" name=""/>
        <dsp:cNvSpPr/>
      </dsp:nvSpPr>
      <dsp:spPr>
        <a:xfrm>
          <a:off x="2364444" y="1189500"/>
          <a:ext cx="1932331" cy="1227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855-7B2C-4ABA-B94F-31470A191627}">
      <dsp:nvSpPr>
        <dsp:cNvPr id="0" name=""/>
        <dsp:cNvSpPr/>
      </dsp:nvSpPr>
      <dsp:spPr>
        <a:xfrm>
          <a:off x="2579148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Nvidia GeForce GTX 1650 </a:t>
          </a:r>
          <a:r>
            <a:rPr lang="en-US" sz="2300" kern="1200" dirty="0" err="1"/>
            <a:t>Ti</a:t>
          </a:r>
        </a:p>
      </dsp:txBody>
      <dsp:txXfrm>
        <a:off x="2615086" y="1429406"/>
        <a:ext cx="1860455" cy="1155154"/>
      </dsp:txXfrm>
    </dsp:sp>
    <dsp:sp modelId="{7BDCF974-7D2B-4E66-9FBE-90AD47AE6C04}">
      <dsp:nvSpPr>
        <dsp:cNvPr id="0" name=""/>
        <dsp:cNvSpPr/>
      </dsp:nvSpPr>
      <dsp:spPr>
        <a:xfrm>
          <a:off x="4726182" y="1189500"/>
          <a:ext cx="1932331" cy="1227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0AE69-B7E5-419F-ABB7-65F9F202E0E5}">
      <dsp:nvSpPr>
        <dsp:cNvPr id="0" name=""/>
        <dsp:cNvSpPr/>
      </dsp:nvSpPr>
      <dsp:spPr>
        <a:xfrm>
          <a:off x="4940886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16 GB RAM</a:t>
          </a:r>
        </a:p>
      </dsp:txBody>
      <dsp:txXfrm>
        <a:off x="4976824" y="1429406"/>
        <a:ext cx="1860455" cy="1155154"/>
      </dsp:txXfrm>
    </dsp:sp>
    <dsp:sp modelId="{182686E1-42EE-4CBB-9015-4491B271A71C}">
      <dsp:nvSpPr>
        <dsp:cNvPr id="0" name=""/>
        <dsp:cNvSpPr/>
      </dsp:nvSpPr>
      <dsp:spPr>
        <a:xfrm>
          <a:off x="7087920" y="1189500"/>
          <a:ext cx="1932331" cy="1227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03DBA-3EE1-47B3-A8C0-CBB59FC431A6}">
      <dsp:nvSpPr>
        <dsp:cNvPr id="0" name=""/>
        <dsp:cNvSpPr/>
      </dsp:nvSpPr>
      <dsp:spPr>
        <a:xfrm>
          <a:off x="7302624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rade Gothic Next Cond"/>
            </a:rPr>
            <a:t>1 TB SSD </a:t>
          </a:r>
          <a:endParaRPr lang="en-US" sz="2300" kern="1200" dirty="0"/>
        </a:p>
      </dsp:txBody>
      <dsp:txXfrm>
        <a:off x="7338562" y="1429406"/>
        <a:ext cx="1860455" cy="115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2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2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8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3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8049A-E6BB-CCCA-3BB2-0A209F8B4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3855" r="26146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025718"/>
            <a:ext cx="4057650" cy="4770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Gan for photo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9972" y="762000"/>
            <a:ext cx="3825025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S8 R1</a:t>
            </a:r>
          </a:p>
          <a:p>
            <a:r>
              <a:rPr lang="en-US" b="1" dirty="0"/>
              <a:t>Adarsh S</a:t>
            </a:r>
          </a:p>
          <a:p>
            <a:r>
              <a:rPr lang="en-US" b="1" dirty="0"/>
              <a:t>Aswin Raj</a:t>
            </a:r>
          </a:p>
          <a:p>
            <a:r>
              <a:rPr lang="en-US" b="1" dirty="0"/>
              <a:t>Sreeram S P</a:t>
            </a:r>
          </a:p>
          <a:p>
            <a:r>
              <a:rPr lang="en-US" b="1" dirty="0"/>
              <a:t>Hareesh Dileep</a:t>
            </a:r>
          </a:p>
          <a:p>
            <a:endParaRPr lang="en-US" b="1" dirty="0"/>
          </a:p>
          <a:p>
            <a:r>
              <a:rPr lang="en-US" b="1" dirty="0"/>
              <a:t>Project Guide:- </a:t>
            </a:r>
            <a:r>
              <a:rPr lang="en-US" b="1" dirty="0" err="1"/>
              <a:t>Ms</a:t>
            </a:r>
            <a:r>
              <a:rPr lang="en-US" b="1" dirty="0"/>
              <a:t> </a:t>
            </a:r>
            <a:r>
              <a:rPr lang="en-US" b="1" dirty="0" err="1"/>
              <a:t>Mercelin</a:t>
            </a:r>
            <a:r>
              <a:rPr lang="en-US" b="1" dirty="0"/>
              <a:t> Francis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82F81-F5D5-43BC-2B9D-2BEC91DD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Solution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3401-EBA8-BF59-AC31-5BDD30E2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 to solve this problem we are going to create new application using Anime GAN .</a:t>
            </a:r>
          </a:p>
          <a:p>
            <a:r>
              <a:rPr lang="en-US" dirty="0">
                <a:ea typeface="+mn-lt"/>
                <a:cs typeface="+mn-lt"/>
              </a:rPr>
              <a:t>We are going to create new characters by giving some random characters as input. </a:t>
            </a:r>
          </a:p>
          <a:p>
            <a:r>
              <a:rPr lang="en-US" dirty="0">
                <a:ea typeface="+mn-lt"/>
                <a:cs typeface="+mn-lt"/>
              </a:rPr>
              <a:t>We can create new characters in less span of time.</a:t>
            </a:r>
          </a:p>
          <a:p>
            <a:r>
              <a:rPr lang="en-US" dirty="0"/>
              <a:t>The accuracy for creating new character can be maintained throughout.</a:t>
            </a:r>
          </a:p>
        </p:txBody>
      </p:sp>
    </p:spTree>
    <p:extLst>
      <p:ext uri="{BB962C8B-B14F-4D97-AF65-F5344CB8AC3E}">
        <p14:creationId xmlns:p14="http://schemas.microsoft.com/office/powerpoint/2010/main" val="275758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794DD-8CE4-BCEC-BF94-B4C35D32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required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B32F0E5-4819-1C7B-4B1D-853867758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87677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4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EC64F-230D-9FC2-C8E2-DC36DA47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14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Softwares</a:t>
            </a:r>
            <a:r>
              <a:rPr lang="en-US" dirty="0"/>
              <a:t> and drivers required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8218-CB16-3114-CA84-D96DC7EB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5334000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CUDA</a:t>
            </a:r>
          </a:p>
          <a:p>
            <a:r>
              <a:rPr lang="en-US" dirty="0" err="1"/>
              <a:t>CuDNN</a:t>
            </a:r>
          </a:p>
          <a:p>
            <a:r>
              <a:rPr lang="en-US" dirty="0" err="1"/>
              <a:t>Pytorch</a:t>
            </a:r>
          </a:p>
          <a:p>
            <a:r>
              <a:rPr lang="en-US" dirty="0" err="1"/>
              <a:t>Pycharm</a:t>
            </a:r>
          </a:p>
          <a:p>
            <a:r>
              <a:rPr lang="en-US" dirty="0"/>
              <a:t>Linux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62C8-30DA-63FC-D00E-CA7C59CF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D414-9FFA-0655-6B7E-8F337E88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Input                                                                                                          Output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F2C6A07-9571-2811-DC33-D8698788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01" y="3037635"/>
            <a:ext cx="2114550" cy="21050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0B5040E-3B57-4627-D41C-B0F5997F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764" y="3032872"/>
            <a:ext cx="21526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598DCE-49A4-46FC-89A2-87E971ABE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E9A64-D404-700B-3C9D-48C247EE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17" y="1746913"/>
            <a:ext cx="4162567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5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5E9A6-1EAF-A203-EE3B-83B49A64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Overview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33AB04C-40B6-DB70-7570-B7839D41F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419757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3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qua and green fractal background like floral petal">
            <a:extLst>
              <a:ext uri="{FF2B5EF4-FFF2-40B4-BE49-F238E27FC236}">
                <a16:creationId xmlns:a16="http://schemas.microsoft.com/office/drawing/2014/main" id="{2FDE9270-8546-454A-FF46-BA77A49E7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51" r="-2" b="219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Generative adversarial networks (GANs) are a recent innovation in machine learning. It is one of the futuristic technology in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883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CD584-1CA4-EDCA-8FAC-7B7E0B15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14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Area of this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5FA9-38A0-0DC5-FC5F-FACC36DA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5334000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Computer Vision</a:t>
            </a:r>
          </a:p>
          <a:p>
            <a:r>
              <a:rPr lang="en-US" sz="2000" dirty="0"/>
              <a:t>Deep Learning</a:t>
            </a:r>
          </a:p>
          <a:p>
            <a:r>
              <a:rPr lang="en-US" sz="20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45984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components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US" dirty="0"/>
              <a:t>There are 2 components in GAN</a:t>
            </a:r>
          </a:p>
          <a:p>
            <a:pPr marL="342900" indent="-342900">
              <a:buAutoNum type="arabicPeriod"/>
            </a:pPr>
            <a:r>
              <a:rPr lang="en-US" dirty="0"/>
              <a:t>Generator </a:t>
            </a:r>
          </a:p>
          <a:p>
            <a:pPr marL="342900" indent="-342900">
              <a:buAutoNum type="arabicPeriod"/>
            </a:pPr>
            <a:r>
              <a:rPr lang="en-US" dirty="0"/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4193103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Generator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6367936F-813B-3CF1-CED8-90B3F3797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805" y="2931869"/>
            <a:ext cx="6482602" cy="2753285"/>
          </a:xfrm>
        </p:spPr>
      </p:pic>
    </p:spTree>
    <p:extLst>
      <p:ext uri="{BB962C8B-B14F-4D97-AF65-F5344CB8AC3E}">
        <p14:creationId xmlns:p14="http://schemas.microsoft.com/office/powerpoint/2010/main" val="638966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F32B9-B679-9F7A-9115-3466D08D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discriminator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247B6288-6D30-5FA2-0F6C-269CA4B2E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131" y="2707142"/>
            <a:ext cx="8100009" cy="3359621"/>
          </a:xfrm>
        </p:spPr>
      </p:pic>
    </p:spTree>
    <p:extLst>
      <p:ext uri="{BB962C8B-B14F-4D97-AF65-F5344CB8AC3E}">
        <p14:creationId xmlns:p14="http://schemas.microsoft.com/office/powerpoint/2010/main" val="3731005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89D7C-4939-5025-8EA7-EEADFFCE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GAN Objective Function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7439-5243-5ABD-2AA3-8FFB3836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Generator and Discriminator and we want the Discriminator to identify the input data which are receiving from data set and Generator as real or fake. </a:t>
            </a:r>
          </a:p>
          <a:p>
            <a:r>
              <a:rPr lang="en-US" dirty="0"/>
              <a:t>For that we have an equation:-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using Mini Max concept.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4DDCBF5-53F3-48FA-4492-00272EEC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8" y="4136668"/>
            <a:ext cx="8480611" cy="7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7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55490-545D-9AA6-CAB2-23330389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Coming to the problem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EC81-8638-AE80-B2CC-58415F08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Entertainment industry normally hire sketchers for creating new character for their project. </a:t>
            </a:r>
            <a:endParaRPr lang="en-US"/>
          </a:p>
          <a:p>
            <a:r>
              <a:rPr lang="en-US" dirty="0"/>
              <a:t>Each sketchers takes lot of time to create new character . They usually take 2 to 3 weeks to create new characters. Entertainment Companies needs to invest lot of money on Sketchers and Drawing Artist. </a:t>
            </a:r>
          </a:p>
          <a:p>
            <a:r>
              <a:rPr lang="en-US" dirty="0"/>
              <a:t>For creating new character the accuracy of each character may vary which leads to inconsistency.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1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3E8E2"/>
      </a:lt2>
      <a:accent1>
        <a:srgbClr val="E16EEE"/>
      </a:accent1>
      <a:accent2>
        <a:srgbClr val="EB4EBA"/>
      </a:accent2>
      <a:accent3>
        <a:srgbClr val="EE6E91"/>
      </a:accent3>
      <a:accent4>
        <a:srgbClr val="EB644E"/>
      </a:accent4>
      <a:accent5>
        <a:srgbClr val="E59126"/>
      </a:accent5>
      <a:accent6>
        <a:srgbClr val="AAA838"/>
      </a:accent6>
      <a:hlink>
        <a:srgbClr val="5C8E56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PortalVTI</vt:lpstr>
      <vt:lpstr>Gan for photo animation</vt:lpstr>
      <vt:lpstr>Overview</vt:lpstr>
      <vt:lpstr>Introduction</vt:lpstr>
      <vt:lpstr>Area of this project</vt:lpstr>
      <vt:lpstr>components</vt:lpstr>
      <vt:lpstr>Generator</vt:lpstr>
      <vt:lpstr>discriminator</vt:lpstr>
      <vt:lpstr>GAN Objective Function</vt:lpstr>
      <vt:lpstr>Coming to the problem</vt:lpstr>
      <vt:lpstr>Solution</vt:lpstr>
      <vt:lpstr>System required</vt:lpstr>
      <vt:lpstr>Softwares and drivers required</vt:lpstr>
      <vt:lpstr>System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296</cp:revision>
  <dcterms:created xsi:type="dcterms:W3CDTF">2019-10-16T03:03:10Z</dcterms:created>
  <dcterms:modified xsi:type="dcterms:W3CDTF">2022-03-23T07:13:25Z</dcterms:modified>
</cp:coreProperties>
</file>