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smtClean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5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7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2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3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78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8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43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0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9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0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4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0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8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6000">
              <a:schemeClr val="accent3">
                <a:lumMod val="0"/>
                <a:lumOff val="100000"/>
              </a:schemeClr>
            </a:gs>
            <a:gs pos="75000">
              <a:schemeClr val="bg1">
                <a:lumMod val="5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2766" y="840277"/>
            <a:ext cx="8825658" cy="2677648"/>
          </a:xfrm>
        </p:spPr>
        <p:txBody>
          <a:bodyPr/>
          <a:lstStyle/>
          <a:p>
            <a:r>
              <a:rPr lang="en-IN" dirty="0" smtClean="0">
                <a:latin typeface="Lucida Fax" panose="02060602050505020204" pitchFamily="18" charset="0"/>
              </a:rPr>
              <a:t>     </a:t>
            </a:r>
            <a:endParaRPr lang="en-IN" dirty="0">
              <a:latin typeface="Lucida Fax" panose="02060602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77317" y="4554747"/>
            <a:ext cx="3450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Section    : ‘D’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Semester : IV</a:t>
            </a:r>
          </a:p>
          <a:p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Team :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1.Mukta V Satish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2.Sreesha S Kuruvadi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2600" y="2762657"/>
            <a:ext cx="64695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ECG Interfacing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8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538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6000">
                <a:schemeClr val="accent3">
                  <a:lumMod val="0"/>
                  <a:lumOff val="100000"/>
                </a:schemeClr>
              </a:gs>
              <a:gs pos="75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</p:spPr>
      </p:pic>
      <p:sp>
        <p:nvSpPr>
          <p:cNvPr id="3" name="Rectangle 2"/>
          <p:cNvSpPr/>
          <p:nvPr/>
        </p:nvSpPr>
        <p:spPr>
          <a:xfrm>
            <a:off x="3837429" y="5831304"/>
            <a:ext cx="4206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View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8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21407" y="5555259"/>
            <a:ext cx="9211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List For Paired Devices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6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2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17985" y="310551"/>
            <a:ext cx="8755811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to View Saved Files</a:t>
            </a:r>
            <a:endParaRPr lang="en-US" sz="5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1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32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Comic Sans MS</vt:lpstr>
      <vt:lpstr>Lucida Fax</vt:lpstr>
      <vt:lpstr>Wingdings 3</vt:lpstr>
      <vt:lpstr>Ion Boardroom</vt:lpstr>
      <vt:lpstr>     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Interfacing</dc:title>
  <dc:creator>Sreesha Kuruvadi</dc:creator>
  <cp:lastModifiedBy>Sreesha Kuruvadi</cp:lastModifiedBy>
  <cp:revision>5</cp:revision>
  <dcterms:created xsi:type="dcterms:W3CDTF">2015-05-03T16:15:50Z</dcterms:created>
  <dcterms:modified xsi:type="dcterms:W3CDTF">2015-05-03T17:59:05Z</dcterms:modified>
</cp:coreProperties>
</file>