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BB7C1-278E-44D3-93D7-7B8206737691}" v="24" dt="2025-03-12T02:51:26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APATI SREESHANTH" userId="0281e3a8f41d83ce" providerId="LiveId" clId="{3FBBB7C1-278E-44D3-93D7-7B8206737691}"/>
    <pc:docChg chg="undo custSel addSld modSld sldOrd">
      <pc:chgData name="KARLAPATI SREESHANTH" userId="0281e3a8f41d83ce" providerId="LiveId" clId="{3FBBB7C1-278E-44D3-93D7-7B8206737691}" dt="2025-03-12T06:22:43.185" v="778" actId="1076"/>
      <pc:docMkLst>
        <pc:docMk/>
      </pc:docMkLst>
      <pc:sldChg chg="addSp modSp mod">
        <pc:chgData name="KARLAPATI SREESHANTH" userId="0281e3a8f41d83ce" providerId="LiveId" clId="{3FBBB7C1-278E-44D3-93D7-7B8206737691}" dt="2025-03-11T08:39:01.802" v="21" actId="1076"/>
        <pc:sldMkLst>
          <pc:docMk/>
          <pc:sldMk cId="988650307" sldId="256"/>
        </pc:sldMkLst>
        <pc:spChg chg="add mod">
          <ac:chgData name="KARLAPATI SREESHANTH" userId="0281e3a8f41d83ce" providerId="LiveId" clId="{3FBBB7C1-278E-44D3-93D7-7B8206737691}" dt="2025-03-11T08:37:40.770" v="12" actId="1076"/>
          <ac:spMkLst>
            <pc:docMk/>
            <pc:sldMk cId="988650307" sldId="256"/>
            <ac:spMk id="6" creationId="{B77A9DA4-DABD-F295-FF32-2AE8722E2402}"/>
          </ac:spMkLst>
        </pc:spChg>
        <pc:spChg chg="add mod">
          <ac:chgData name="KARLAPATI SREESHANTH" userId="0281e3a8f41d83ce" providerId="LiveId" clId="{3FBBB7C1-278E-44D3-93D7-7B8206737691}" dt="2025-03-11T08:38:47.206" v="19" actId="1076"/>
          <ac:spMkLst>
            <pc:docMk/>
            <pc:sldMk cId="988650307" sldId="256"/>
            <ac:spMk id="8" creationId="{FF37FF39-D4E6-0F8F-1193-13C1FD6212AE}"/>
          </ac:spMkLst>
        </pc:spChg>
        <pc:spChg chg="add mod">
          <ac:chgData name="KARLAPATI SREESHANTH" userId="0281e3a8f41d83ce" providerId="LiveId" clId="{3FBBB7C1-278E-44D3-93D7-7B8206737691}" dt="2025-03-11T08:38:43.339" v="18" actId="1076"/>
          <ac:spMkLst>
            <pc:docMk/>
            <pc:sldMk cId="988650307" sldId="256"/>
            <ac:spMk id="10" creationId="{0D70CCE8-4B3F-1404-6E85-BDA951A2589C}"/>
          </ac:spMkLst>
        </pc:spChg>
        <pc:spChg chg="add mod">
          <ac:chgData name="KARLAPATI SREESHANTH" userId="0281e3a8f41d83ce" providerId="LiveId" clId="{3FBBB7C1-278E-44D3-93D7-7B8206737691}" dt="2025-03-11T08:39:01.802" v="21" actId="1076"/>
          <ac:spMkLst>
            <pc:docMk/>
            <pc:sldMk cId="988650307" sldId="256"/>
            <ac:spMk id="12" creationId="{FE0A17E0-494B-CEE5-D506-741A102D5834}"/>
          </ac:spMkLst>
        </pc:spChg>
        <pc:picChg chg="add mod">
          <ac:chgData name="KARLAPATI SREESHANTH" userId="0281e3a8f41d83ce" providerId="LiveId" clId="{3FBBB7C1-278E-44D3-93D7-7B8206737691}" dt="2025-03-11T08:37:53.294" v="13" actId="1076"/>
          <ac:picMkLst>
            <pc:docMk/>
            <pc:sldMk cId="988650307" sldId="256"/>
            <ac:picMk id="4" creationId="{CCD0019E-935F-66E9-7CF2-39E40E2625E9}"/>
          </ac:picMkLst>
        </pc:picChg>
      </pc:sldChg>
      <pc:sldChg chg="addSp modSp new mod">
        <pc:chgData name="KARLAPATI SREESHANTH" userId="0281e3a8f41d83ce" providerId="LiveId" clId="{3FBBB7C1-278E-44D3-93D7-7B8206737691}" dt="2025-03-12T06:22:43.185" v="778" actId="1076"/>
        <pc:sldMkLst>
          <pc:docMk/>
          <pc:sldMk cId="3119732773" sldId="257"/>
        </pc:sldMkLst>
        <pc:spChg chg="add mod">
          <ac:chgData name="KARLAPATI SREESHANTH" userId="0281e3a8f41d83ce" providerId="LiveId" clId="{3FBBB7C1-278E-44D3-93D7-7B8206737691}" dt="2025-03-11T08:57:44.457" v="195" actId="113"/>
          <ac:spMkLst>
            <pc:docMk/>
            <pc:sldMk cId="3119732773" sldId="257"/>
            <ac:spMk id="2" creationId="{AEF2B21F-4947-AB61-B5E6-372E47C67754}"/>
          </ac:spMkLst>
        </pc:spChg>
        <pc:spChg chg="add mod">
          <ac:chgData name="KARLAPATI SREESHANTH" userId="0281e3a8f41d83ce" providerId="LiveId" clId="{3FBBB7C1-278E-44D3-93D7-7B8206737691}" dt="2025-03-11T08:48:42.066" v="128" actId="13822"/>
          <ac:spMkLst>
            <pc:docMk/>
            <pc:sldMk cId="3119732773" sldId="257"/>
            <ac:spMk id="7" creationId="{F43CE74B-33BB-3D40-57AA-545A54A35C0B}"/>
          </ac:spMkLst>
        </pc:spChg>
        <pc:spChg chg="add mod">
          <ac:chgData name="KARLAPATI SREESHANTH" userId="0281e3a8f41d83ce" providerId="LiveId" clId="{3FBBB7C1-278E-44D3-93D7-7B8206737691}" dt="2025-03-11T08:49:18.361" v="148" actId="1076"/>
          <ac:spMkLst>
            <pc:docMk/>
            <pc:sldMk cId="3119732773" sldId="257"/>
            <ac:spMk id="8" creationId="{1533FB9D-ED01-E165-1390-954815D4C7B8}"/>
          </ac:spMkLst>
        </pc:spChg>
        <pc:spChg chg="add mod">
          <ac:chgData name="KARLAPATI SREESHANTH" userId="0281e3a8f41d83ce" providerId="LiveId" clId="{3FBBB7C1-278E-44D3-93D7-7B8206737691}" dt="2025-03-11T08:51:28.135" v="176" actId="14100"/>
          <ac:spMkLst>
            <pc:docMk/>
            <pc:sldMk cId="3119732773" sldId="257"/>
            <ac:spMk id="9" creationId="{960FE368-8B0F-6872-7351-A6A74A78C824}"/>
          </ac:spMkLst>
        </pc:spChg>
        <pc:spChg chg="add mod">
          <ac:chgData name="KARLAPATI SREESHANTH" userId="0281e3a8f41d83ce" providerId="LiveId" clId="{3FBBB7C1-278E-44D3-93D7-7B8206737691}" dt="2025-03-11T08:51:38.899" v="177" actId="1076"/>
          <ac:spMkLst>
            <pc:docMk/>
            <pc:sldMk cId="3119732773" sldId="257"/>
            <ac:spMk id="10" creationId="{3025C58C-4B19-C310-E45B-9A628E7A03A3}"/>
          </ac:spMkLst>
        </pc:spChg>
        <pc:picChg chg="add mod">
          <ac:chgData name="KARLAPATI SREESHANTH" userId="0281e3a8f41d83ce" providerId="LiveId" clId="{3FBBB7C1-278E-44D3-93D7-7B8206737691}" dt="2025-03-11T08:48:19.859" v="126" actId="1076"/>
          <ac:picMkLst>
            <pc:docMk/>
            <pc:sldMk cId="3119732773" sldId="257"/>
            <ac:picMk id="4" creationId="{7D67613C-4404-CF4F-72E2-0DD7C3901936}"/>
          </ac:picMkLst>
        </pc:picChg>
        <pc:picChg chg="add mod">
          <ac:chgData name="KARLAPATI SREESHANTH" userId="0281e3a8f41d83ce" providerId="LiveId" clId="{3FBBB7C1-278E-44D3-93D7-7B8206737691}" dt="2025-03-12T06:22:43.185" v="778" actId="1076"/>
          <ac:picMkLst>
            <pc:docMk/>
            <pc:sldMk cId="3119732773" sldId="257"/>
            <ac:picMk id="6" creationId="{D677443B-42C2-58FA-9E6D-F70C43ECCFC9}"/>
          </ac:picMkLst>
        </pc:picChg>
      </pc:sldChg>
      <pc:sldChg chg="addSp delSp modSp new mod ord">
        <pc:chgData name="KARLAPATI SREESHANTH" userId="0281e3a8f41d83ce" providerId="LiveId" clId="{3FBBB7C1-278E-44D3-93D7-7B8206737691}" dt="2025-03-11T09:20:34.584" v="316" actId="1076"/>
        <pc:sldMkLst>
          <pc:docMk/>
          <pc:sldMk cId="2444081410" sldId="258"/>
        </pc:sldMkLst>
        <pc:spChg chg="add mod">
          <ac:chgData name="KARLAPATI SREESHANTH" userId="0281e3a8f41d83ce" providerId="LiveId" clId="{3FBBB7C1-278E-44D3-93D7-7B8206737691}" dt="2025-03-11T08:57:39.732" v="194" actId="113"/>
          <ac:spMkLst>
            <pc:docMk/>
            <pc:sldMk cId="2444081410" sldId="258"/>
            <ac:spMk id="2" creationId="{20CA78BA-5A3A-9E06-7C5C-9EB0EB96B467}"/>
          </ac:spMkLst>
        </pc:spChg>
        <pc:spChg chg="add mod">
          <ac:chgData name="KARLAPATI SREESHANTH" userId="0281e3a8f41d83ce" providerId="LiveId" clId="{3FBBB7C1-278E-44D3-93D7-7B8206737691}" dt="2025-03-11T09:16:56.151" v="263" actId="1076"/>
          <ac:spMkLst>
            <pc:docMk/>
            <pc:sldMk cId="2444081410" sldId="258"/>
            <ac:spMk id="3" creationId="{C8D36CB5-7713-2CDB-9F4E-A16477D54D66}"/>
          </ac:spMkLst>
        </pc:spChg>
        <pc:spChg chg="add mod">
          <ac:chgData name="KARLAPATI SREESHANTH" userId="0281e3a8f41d83ce" providerId="LiveId" clId="{3FBBB7C1-278E-44D3-93D7-7B8206737691}" dt="2025-03-11T09:18:10.722" v="278" actId="1076"/>
          <ac:spMkLst>
            <pc:docMk/>
            <pc:sldMk cId="2444081410" sldId="258"/>
            <ac:spMk id="4" creationId="{4ED54310-6B3E-10D5-EA75-E38B201EC4AE}"/>
          </ac:spMkLst>
        </pc:spChg>
        <pc:spChg chg="add mod">
          <ac:chgData name="KARLAPATI SREESHANTH" userId="0281e3a8f41d83ce" providerId="LiveId" clId="{3FBBB7C1-278E-44D3-93D7-7B8206737691}" dt="2025-03-11T09:18:13.476" v="279" actId="1076"/>
          <ac:spMkLst>
            <pc:docMk/>
            <pc:sldMk cId="2444081410" sldId="258"/>
            <ac:spMk id="5" creationId="{46BC31FB-D7CB-51B1-751F-B170C7631333}"/>
          </ac:spMkLst>
        </pc:spChg>
        <pc:spChg chg="add mod">
          <ac:chgData name="KARLAPATI SREESHANTH" userId="0281e3a8f41d83ce" providerId="LiveId" clId="{3FBBB7C1-278E-44D3-93D7-7B8206737691}" dt="2025-03-11T09:18:00.732" v="275" actId="1076"/>
          <ac:spMkLst>
            <pc:docMk/>
            <pc:sldMk cId="2444081410" sldId="258"/>
            <ac:spMk id="6" creationId="{DF6966EB-45C9-0F4E-D098-96DB8D3736E5}"/>
          </ac:spMkLst>
        </pc:spChg>
        <pc:spChg chg="add mod">
          <ac:chgData name="KARLAPATI SREESHANTH" userId="0281e3a8f41d83ce" providerId="LiveId" clId="{3FBBB7C1-278E-44D3-93D7-7B8206737691}" dt="2025-03-11T09:18:07.364" v="277" actId="1076"/>
          <ac:spMkLst>
            <pc:docMk/>
            <pc:sldMk cId="2444081410" sldId="258"/>
            <ac:spMk id="7" creationId="{1BA787D2-DD17-EF92-AD7F-18D8A7453263}"/>
          </ac:spMkLst>
        </pc:spChg>
        <pc:spChg chg="add del">
          <ac:chgData name="KARLAPATI SREESHANTH" userId="0281e3a8f41d83ce" providerId="LiveId" clId="{3FBBB7C1-278E-44D3-93D7-7B8206737691}" dt="2025-03-11T09:12:08.147" v="227" actId="478"/>
          <ac:spMkLst>
            <pc:docMk/>
            <pc:sldMk cId="2444081410" sldId="258"/>
            <ac:spMk id="8" creationId="{6EE23A75-5075-5BF7-CC8B-46FB80019C75}"/>
          </ac:spMkLst>
        </pc:spChg>
        <pc:spChg chg="add del">
          <ac:chgData name="KARLAPATI SREESHANTH" userId="0281e3a8f41d83ce" providerId="LiveId" clId="{3FBBB7C1-278E-44D3-93D7-7B8206737691}" dt="2025-03-11T09:15:20.258" v="251" actId="478"/>
          <ac:spMkLst>
            <pc:docMk/>
            <pc:sldMk cId="2444081410" sldId="258"/>
            <ac:spMk id="24" creationId="{442A7735-DCD0-C6A7-A125-EBD8953D057F}"/>
          </ac:spMkLst>
        </pc:spChg>
        <pc:spChg chg="add mod">
          <ac:chgData name="KARLAPATI SREESHANTH" userId="0281e3a8f41d83ce" providerId="LiveId" clId="{3FBBB7C1-278E-44D3-93D7-7B8206737691}" dt="2025-03-11T09:18:03.944" v="276" actId="1076"/>
          <ac:spMkLst>
            <pc:docMk/>
            <pc:sldMk cId="2444081410" sldId="258"/>
            <ac:spMk id="25" creationId="{39E9ADBF-5E01-159F-79FF-E781F0E8F04F}"/>
          </ac:spMkLst>
        </pc:spChg>
        <pc:spChg chg="add del mod">
          <ac:chgData name="KARLAPATI SREESHANTH" userId="0281e3a8f41d83ce" providerId="LiveId" clId="{3FBBB7C1-278E-44D3-93D7-7B8206737691}" dt="2025-03-11T09:16:33.556" v="262" actId="478"/>
          <ac:spMkLst>
            <pc:docMk/>
            <pc:sldMk cId="2444081410" sldId="258"/>
            <ac:spMk id="26" creationId="{B10A6022-638F-227B-8F52-6BC6AA9355E2}"/>
          </ac:spMkLst>
        </pc:spChg>
        <pc:spChg chg="add mod">
          <ac:chgData name="KARLAPATI SREESHANTH" userId="0281e3a8f41d83ce" providerId="LiveId" clId="{3FBBB7C1-278E-44D3-93D7-7B8206737691}" dt="2025-03-11T09:18:42.170" v="282" actId="14100"/>
          <ac:spMkLst>
            <pc:docMk/>
            <pc:sldMk cId="2444081410" sldId="258"/>
            <ac:spMk id="27" creationId="{BB3585A9-634F-582C-EB94-82D26FDC3AFB}"/>
          </ac:spMkLst>
        </pc:spChg>
        <pc:spChg chg="add mod">
          <ac:chgData name="KARLAPATI SREESHANTH" userId="0281e3a8f41d83ce" providerId="LiveId" clId="{3FBBB7C1-278E-44D3-93D7-7B8206737691}" dt="2025-03-11T09:20:00.902" v="306" actId="14100"/>
          <ac:spMkLst>
            <pc:docMk/>
            <pc:sldMk cId="2444081410" sldId="258"/>
            <ac:spMk id="28" creationId="{6A26A5EE-343D-34ED-15E1-9714BFF05C2B}"/>
          </ac:spMkLst>
        </pc:spChg>
        <pc:spChg chg="add mod">
          <ac:chgData name="KARLAPATI SREESHANTH" userId="0281e3a8f41d83ce" providerId="LiveId" clId="{3FBBB7C1-278E-44D3-93D7-7B8206737691}" dt="2025-03-11T09:18:50.353" v="285" actId="1076"/>
          <ac:spMkLst>
            <pc:docMk/>
            <pc:sldMk cId="2444081410" sldId="258"/>
            <ac:spMk id="29" creationId="{DEE64200-AE1D-CAB6-2849-127F401048A5}"/>
          </ac:spMkLst>
        </pc:spChg>
        <pc:spChg chg="add mod">
          <ac:chgData name="KARLAPATI SREESHANTH" userId="0281e3a8f41d83ce" providerId="LiveId" clId="{3FBBB7C1-278E-44D3-93D7-7B8206737691}" dt="2025-03-11T09:20:34.584" v="316" actId="1076"/>
          <ac:spMkLst>
            <pc:docMk/>
            <pc:sldMk cId="2444081410" sldId="258"/>
            <ac:spMk id="30" creationId="{C17BF445-3A9D-F163-DE47-8EF12531CE74}"/>
          </ac:spMkLst>
        </pc:spChg>
        <pc:spChg chg="add mod">
          <ac:chgData name="KARLAPATI SREESHANTH" userId="0281e3a8f41d83ce" providerId="LiveId" clId="{3FBBB7C1-278E-44D3-93D7-7B8206737691}" dt="2025-03-11T09:20:26.706" v="313" actId="1076"/>
          <ac:spMkLst>
            <pc:docMk/>
            <pc:sldMk cId="2444081410" sldId="258"/>
            <ac:spMk id="31" creationId="{C1F833DD-5276-35CE-47BF-E67D85CB37C5}"/>
          </ac:spMkLst>
        </pc:spChg>
        <pc:cxnChg chg="add del mod">
          <ac:chgData name="KARLAPATI SREESHANTH" userId="0281e3a8f41d83ce" providerId="LiveId" clId="{3FBBB7C1-278E-44D3-93D7-7B8206737691}" dt="2025-03-11T09:13:58.859" v="243" actId="11529"/>
          <ac:cxnSpMkLst>
            <pc:docMk/>
            <pc:sldMk cId="2444081410" sldId="258"/>
            <ac:cxnSpMk id="10" creationId="{EE5189FF-9C61-94C5-B19D-A651A88ECE1D}"/>
          </ac:cxnSpMkLst>
        </pc:cxnChg>
        <pc:cxnChg chg="add del mod">
          <ac:chgData name="KARLAPATI SREESHANTH" userId="0281e3a8f41d83ce" providerId="LiveId" clId="{3FBBB7C1-278E-44D3-93D7-7B8206737691}" dt="2025-03-11T09:13:58.827" v="242" actId="11529"/>
          <ac:cxnSpMkLst>
            <pc:docMk/>
            <pc:sldMk cId="2444081410" sldId="258"/>
            <ac:cxnSpMk id="12" creationId="{7A125400-35DE-C6AB-A85B-95F938B9C26C}"/>
          </ac:cxnSpMkLst>
        </pc:cxnChg>
        <pc:cxnChg chg="add del mod">
          <ac:chgData name="KARLAPATI SREESHANTH" userId="0281e3a8f41d83ce" providerId="LiveId" clId="{3FBBB7C1-278E-44D3-93D7-7B8206737691}" dt="2025-03-11T09:12:59.812" v="233" actId="11529"/>
          <ac:cxnSpMkLst>
            <pc:docMk/>
            <pc:sldMk cId="2444081410" sldId="258"/>
            <ac:cxnSpMk id="14" creationId="{991DF391-0D90-D662-AF8A-7F077F85E223}"/>
          </ac:cxnSpMkLst>
        </pc:cxnChg>
        <pc:cxnChg chg="add del mod">
          <ac:chgData name="KARLAPATI SREESHANTH" userId="0281e3a8f41d83ce" providerId="LiveId" clId="{3FBBB7C1-278E-44D3-93D7-7B8206737691}" dt="2025-03-11T09:12:59.477" v="232" actId="11529"/>
          <ac:cxnSpMkLst>
            <pc:docMk/>
            <pc:sldMk cId="2444081410" sldId="258"/>
            <ac:cxnSpMk id="16" creationId="{FAE59B35-CFFF-949C-A467-00DD50ADCB51}"/>
          </ac:cxnSpMkLst>
        </pc:cxnChg>
        <pc:cxnChg chg="add del mod">
          <ac:chgData name="KARLAPATI SREESHANTH" userId="0281e3a8f41d83ce" providerId="LiveId" clId="{3FBBB7C1-278E-44D3-93D7-7B8206737691}" dt="2025-03-11T09:13:58.795" v="241" actId="11529"/>
          <ac:cxnSpMkLst>
            <pc:docMk/>
            <pc:sldMk cId="2444081410" sldId="258"/>
            <ac:cxnSpMk id="18" creationId="{56086CC1-330A-2B74-F9B1-29C48A086AE2}"/>
          </ac:cxnSpMkLst>
        </pc:cxnChg>
        <pc:cxnChg chg="add del mod">
          <ac:chgData name="KARLAPATI SREESHANTH" userId="0281e3a8f41d83ce" providerId="LiveId" clId="{3FBBB7C1-278E-44D3-93D7-7B8206737691}" dt="2025-03-11T09:13:24.930" v="238" actId="11529"/>
          <ac:cxnSpMkLst>
            <pc:docMk/>
            <pc:sldMk cId="2444081410" sldId="258"/>
            <ac:cxnSpMk id="20" creationId="{C2C89D0F-2DBD-D4DF-5EA0-04C49F7CD717}"/>
          </ac:cxnSpMkLst>
        </pc:cxnChg>
        <pc:cxnChg chg="add del mod">
          <ac:chgData name="KARLAPATI SREESHANTH" userId="0281e3a8f41d83ce" providerId="LiveId" clId="{3FBBB7C1-278E-44D3-93D7-7B8206737691}" dt="2025-03-11T09:13:58.291" v="240" actId="11529"/>
          <ac:cxnSpMkLst>
            <pc:docMk/>
            <pc:sldMk cId="2444081410" sldId="258"/>
            <ac:cxnSpMk id="23" creationId="{E3EF17C9-186F-1330-C4B8-950B29DE3C7A}"/>
          </ac:cxnSpMkLst>
        </pc:cxnChg>
      </pc:sldChg>
      <pc:sldChg chg="addSp delSp modSp new mod ord">
        <pc:chgData name="KARLAPATI SREESHANTH" userId="0281e3a8f41d83ce" providerId="LiveId" clId="{3FBBB7C1-278E-44D3-93D7-7B8206737691}" dt="2025-03-11T10:22:07.370" v="359" actId="20577"/>
        <pc:sldMkLst>
          <pc:docMk/>
          <pc:sldMk cId="1569230910" sldId="259"/>
        </pc:sldMkLst>
        <pc:spChg chg="add del mod">
          <ac:chgData name="KARLAPATI SREESHANTH" userId="0281e3a8f41d83ce" providerId="LiveId" clId="{3FBBB7C1-278E-44D3-93D7-7B8206737691}" dt="2025-03-11T10:14:24.255" v="322" actId="478"/>
          <ac:spMkLst>
            <pc:docMk/>
            <pc:sldMk cId="1569230910" sldId="259"/>
            <ac:spMk id="3" creationId="{897978C8-D3A8-3CD2-51DF-5A8C81DEF061}"/>
          </ac:spMkLst>
        </pc:spChg>
        <pc:spChg chg="add del">
          <ac:chgData name="KARLAPATI SREESHANTH" userId="0281e3a8f41d83ce" providerId="LiveId" clId="{3FBBB7C1-278E-44D3-93D7-7B8206737691}" dt="2025-03-11T10:15:03.061" v="324" actId="478"/>
          <ac:spMkLst>
            <pc:docMk/>
            <pc:sldMk cId="1569230910" sldId="259"/>
            <ac:spMk id="5" creationId="{9F2DF813-1239-B6B7-E308-FA4B72F3E172}"/>
          </ac:spMkLst>
        </pc:spChg>
        <pc:spChg chg="add del mod">
          <ac:chgData name="KARLAPATI SREESHANTH" userId="0281e3a8f41d83ce" providerId="LiveId" clId="{3FBBB7C1-278E-44D3-93D7-7B8206737691}" dt="2025-03-11T10:15:11.782" v="328"/>
          <ac:spMkLst>
            <pc:docMk/>
            <pc:sldMk cId="1569230910" sldId="259"/>
            <ac:spMk id="7" creationId="{E0FD4132-BD25-86AE-1B38-BFAF1CD5F658}"/>
          </ac:spMkLst>
        </pc:spChg>
        <pc:spChg chg="add mod">
          <ac:chgData name="KARLAPATI SREESHANTH" userId="0281e3a8f41d83ce" providerId="LiveId" clId="{3FBBB7C1-278E-44D3-93D7-7B8206737691}" dt="2025-03-11T10:22:07.370" v="359" actId="20577"/>
          <ac:spMkLst>
            <pc:docMk/>
            <pc:sldMk cId="1569230910" sldId="259"/>
            <ac:spMk id="9" creationId="{0FB77849-229C-5065-287F-2B10FAC7987E}"/>
          </ac:spMkLst>
        </pc:spChg>
      </pc:sldChg>
      <pc:sldChg chg="addSp modSp new mod ord">
        <pc:chgData name="KARLAPATI SREESHANTH" userId="0281e3a8f41d83ce" providerId="LiveId" clId="{3FBBB7C1-278E-44D3-93D7-7B8206737691}" dt="2025-03-11T15:14:28.646" v="391"/>
        <pc:sldMkLst>
          <pc:docMk/>
          <pc:sldMk cId="31327557" sldId="260"/>
        </pc:sldMkLst>
        <pc:spChg chg="add mod">
          <ac:chgData name="KARLAPATI SREESHANTH" userId="0281e3a8f41d83ce" providerId="LiveId" clId="{3FBBB7C1-278E-44D3-93D7-7B8206737691}" dt="2025-03-11T10:20:29.217" v="355" actId="20577"/>
          <ac:spMkLst>
            <pc:docMk/>
            <pc:sldMk cId="31327557" sldId="260"/>
            <ac:spMk id="3" creationId="{95AC5363-2A82-9B87-D0D7-3835211E8C9F}"/>
          </ac:spMkLst>
        </pc:spChg>
      </pc:sldChg>
      <pc:sldChg chg="addSp modSp new mod ord">
        <pc:chgData name="KARLAPATI SREESHANTH" userId="0281e3a8f41d83ce" providerId="LiveId" clId="{3FBBB7C1-278E-44D3-93D7-7B8206737691}" dt="2025-03-12T03:07:03.936" v="764"/>
        <pc:sldMkLst>
          <pc:docMk/>
          <pc:sldMk cId="2149137191" sldId="261"/>
        </pc:sldMkLst>
        <pc:spChg chg="add mod">
          <ac:chgData name="KARLAPATI SREESHANTH" userId="0281e3a8f41d83ce" providerId="LiveId" clId="{3FBBB7C1-278E-44D3-93D7-7B8206737691}" dt="2025-03-11T10:24:03.438" v="367" actId="20577"/>
          <ac:spMkLst>
            <pc:docMk/>
            <pc:sldMk cId="2149137191" sldId="261"/>
            <ac:spMk id="2" creationId="{E8E5546A-CD65-1A7D-2158-1B4E59AEA163}"/>
          </ac:spMkLst>
        </pc:spChg>
      </pc:sldChg>
      <pc:sldChg chg="addSp modSp new mod">
        <pc:chgData name="KARLAPATI SREESHANTH" userId="0281e3a8f41d83ce" providerId="LiveId" clId="{3FBBB7C1-278E-44D3-93D7-7B8206737691}" dt="2025-03-11T16:27:58.383" v="536" actId="20577"/>
        <pc:sldMkLst>
          <pc:docMk/>
          <pc:sldMk cId="2431150022" sldId="262"/>
        </pc:sldMkLst>
        <pc:spChg chg="add mod">
          <ac:chgData name="KARLAPATI SREESHANTH" userId="0281e3a8f41d83ce" providerId="LiveId" clId="{3FBBB7C1-278E-44D3-93D7-7B8206737691}" dt="2025-03-11T16:27:58.383" v="536" actId="20577"/>
          <ac:spMkLst>
            <pc:docMk/>
            <pc:sldMk cId="2431150022" sldId="262"/>
            <ac:spMk id="2" creationId="{38C10DD5-1A7B-E7E6-3303-3A960890D842}"/>
          </ac:spMkLst>
        </pc:spChg>
      </pc:sldChg>
      <pc:sldChg chg="addSp delSp modSp new mod">
        <pc:chgData name="KARLAPATI SREESHANTH" userId="0281e3a8f41d83ce" providerId="LiveId" clId="{3FBBB7C1-278E-44D3-93D7-7B8206737691}" dt="2025-03-12T05:17:15.205" v="775" actId="20577"/>
        <pc:sldMkLst>
          <pc:docMk/>
          <pc:sldMk cId="3821070564" sldId="263"/>
        </pc:sldMkLst>
        <pc:spChg chg="add mod">
          <ac:chgData name="KARLAPATI SREESHANTH" userId="0281e3a8f41d83ce" providerId="LiveId" clId="{3FBBB7C1-278E-44D3-93D7-7B8206737691}" dt="2025-03-12T05:17:15.205" v="775" actId="20577"/>
          <ac:spMkLst>
            <pc:docMk/>
            <pc:sldMk cId="3821070564" sldId="263"/>
            <ac:spMk id="2" creationId="{B2B07F4D-5957-33BE-5AE9-FD8463FA245A}"/>
          </ac:spMkLst>
        </pc:spChg>
        <pc:spChg chg="add">
          <ac:chgData name="KARLAPATI SREESHANTH" userId="0281e3a8f41d83ce" providerId="LiveId" clId="{3FBBB7C1-278E-44D3-93D7-7B8206737691}" dt="2025-03-12T02:19:53.628" v="589"/>
          <ac:spMkLst>
            <pc:docMk/>
            <pc:sldMk cId="3821070564" sldId="263"/>
            <ac:spMk id="3" creationId="{B30B2752-A0CE-7FB9-DE7F-AE47E98209CD}"/>
          </ac:spMkLst>
        </pc:spChg>
        <pc:spChg chg="add del mod">
          <ac:chgData name="KARLAPATI SREESHANTH" userId="0281e3a8f41d83ce" providerId="LiveId" clId="{3FBBB7C1-278E-44D3-93D7-7B8206737691}" dt="2025-03-12T02:20:39.071" v="594" actId="478"/>
          <ac:spMkLst>
            <pc:docMk/>
            <pc:sldMk cId="3821070564" sldId="263"/>
            <ac:spMk id="4" creationId="{3BB316E9-1F09-5C3B-1E2C-8772F329DD62}"/>
          </ac:spMkLst>
        </pc:spChg>
        <pc:spChg chg="add del mod">
          <ac:chgData name="KARLAPATI SREESHANTH" userId="0281e3a8f41d83ce" providerId="LiveId" clId="{3FBBB7C1-278E-44D3-93D7-7B8206737691}" dt="2025-03-12T02:51:26.609" v="656" actId="478"/>
          <ac:spMkLst>
            <pc:docMk/>
            <pc:sldMk cId="3821070564" sldId="263"/>
            <ac:spMk id="5" creationId="{BC493A5C-8B07-61DC-CCD6-B37FF0EE3B2E}"/>
          </ac:spMkLst>
        </pc:spChg>
        <pc:spChg chg="add del mod">
          <ac:chgData name="KARLAPATI SREESHANTH" userId="0281e3a8f41d83ce" providerId="LiveId" clId="{3FBBB7C1-278E-44D3-93D7-7B8206737691}" dt="2025-03-12T03:05:22.930" v="738" actId="478"/>
          <ac:spMkLst>
            <pc:docMk/>
            <pc:sldMk cId="3821070564" sldId="263"/>
            <ac:spMk id="6" creationId="{CD338C43-29B3-4FB4-F26D-C7B28E3CF6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85D0-E8A8-2A11-4780-16CE340D0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FD1CA-0A64-CD2C-2EF0-DD2DD0DF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B818-96C7-9E6F-FF96-067C4049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2F51-4C82-D8E2-5117-5704CEE7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3803-BC1D-D6FA-989B-CC899F60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BCD-2D2F-D855-55BD-15945FD9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0D3B0-CF7B-F035-822C-CFFFCBD41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AD23-360B-6068-78DB-D52B7534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4550-311D-7F24-105E-DF98D547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128E-78BA-BBBF-1FE8-39889D56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39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48F40-8A8D-672A-65A0-47E239F77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21766-2B5D-9D81-D25F-70EFF4ECD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C5CB-9A0E-D3C2-39FC-1A88DA26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D548-33A0-AB94-DF68-E2C8C121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F8BE-D1E7-0B59-4D46-28DD5BAF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5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D77A-5B66-4B8E-3964-0E3D739A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DC22-1B5E-0E55-04C0-AF161328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E3EB-7B28-0C1D-260F-1D625357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830F-BEA6-DD5D-F59E-8A9B660D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3B97-6136-F427-B854-F5E0EDF5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3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C29-995F-8DC5-5582-77AD9165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B3164-5C78-3DDC-F476-0C5C19F4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CA7C-9CCA-BC5E-5183-FF7AEFE0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9CB7-3565-7CD3-EC34-2D2C102E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477A-C560-A323-EAAD-54D1A31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43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00EE-7ADC-F402-DB1C-E6567AC0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0F51-5D57-B341-8BBF-C367124B8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C36F3-A734-0ACE-9069-821E4B4FC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24270-66E3-31C4-DADF-617D8289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6EE43-8E18-AFD2-519B-E49E7A10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E3A12-59FE-DBC6-8F11-65DABDCC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5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5496-81DE-ED65-D34C-91BA7CEC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0944-3E13-ED77-75B0-0D6E40AD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7804-9AFE-6E7B-A1D3-037D3311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6CF4F-47EE-94CE-3DE7-38C73208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620A6-A114-E631-8D36-506EC9E0F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2939D-777F-10FD-BCBF-B99A141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2FC5D-2863-2545-F437-204BAE4F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3E39F-7C2A-34A7-D4D2-FE574215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3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D271-4DDE-4FEF-6E65-EBD63EE4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EFBE3-C7D2-2056-74D5-297220CD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F5C6B-BED3-D245-0D13-048AD4A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97852-5F98-A75B-FEF4-6D695836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8E2A8-32EB-F0AD-6069-28E5708B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E64AF-AA05-AE42-2337-BF8EE47C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36DED-595D-C4E7-DC51-B980C769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B256-10E0-9966-69ED-D3F76677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F26E-9FCE-3E84-710A-041E6F26A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A7191-5A34-7C1E-CE12-CC4F8179A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57FA-1E9B-A9A1-0698-4D94A9F8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1C0A3-5AEB-3122-9E54-6C7629C3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96B3F-7B6B-5F95-0761-19A12F45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E390-F663-ADDB-6762-EBD1FCB2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64D34-5E1E-BA87-8CBB-98A7BE1A4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2543B-0406-D126-3F2C-48CEED5B0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30C67-518E-86B3-0463-0ECAF0BD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23BF-ECD2-7C2A-4B05-6312C223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FBB10-DCE1-E288-BEB4-12DFB65D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70D41-4443-B36D-6E2B-6398CDA7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ABD30-2E02-78A3-DDCB-1C4577A9F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3591-E5DD-4E3D-381A-EBEE61009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D095-7C75-41DC-8276-9138517A5FC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78D2-3CE3-06E0-AAE4-7CE04E980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63E55-E732-842B-9124-67C0E32E1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7772-FBFD-4800-8FE5-6E8D5368F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D0019E-935F-66E9-7CF2-39E40E26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385" y="86030"/>
            <a:ext cx="3419952" cy="819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7A9DA4-DABD-F295-FF32-2AE8722E2402}"/>
              </a:ext>
            </a:extLst>
          </p:cNvPr>
          <p:cNvSpPr txBox="1"/>
          <p:nvPr/>
        </p:nvSpPr>
        <p:spPr>
          <a:xfrm>
            <a:off x="2698955" y="928281"/>
            <a:ext cx="71038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intelligent traffic light control system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7FF39-D4E6-0F8F-1193-13C1FD6212AE}"/>
              </a:ext>
            </a:extLst>
          </p:cNvPr>
          <p:cNvSpPr txBox="1"/>
          <p:nvPr/>
        </p:nvSpPr>
        <p:spPr>
          <a:xfrm>
            <a:off x="8908026" y="3575228"/>
            <a:ext cx="37067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By Group-14:</a:t>
            </a:r>
          </a:p>
          <a:p>
            <a:r>
              <a:rPr lang="en-US" dirty="0" err="1"/>
              <a:t>Sreeshanth</a:t>
            </a:r>
            <a:r>
              <a:rPr lang="en-US" dirty="0"/>
              <a:t>  (CB.SC.U4AIE24225)</a:t>
            </a:r>
          </a:p>
          <a:p>
            <a:r>
              <a:rPr lang="en-US" dirty="0"/>
              <a:t>Sai </a:t>
            </a:r>
            <a:r>
              <a:rPr lang="en-US" dirty="0" err="1"/>
              <a:t>Vandith</a:t>
            </a:r>
            <a:r>
              <a:rPr lang="en-US" dirty="0"/>
              <a:t>  (CB.SC.U4AIE24239)</a:t>
            </a:r>
          </a:p>
          <a:p>
            <a:r>
              <a:rPr lang="en-US" dirty="0" err="1"/>
              <a:t>Reshwanth</a:t>
            </a:r>
            <a:r>
              <a:rPr lang="en-US" dirty="0"/>
              <a:t>   (CB.SC.U4AIE24246)</a:t>
            </a:r>
          </a:p>
          <a:p>
            <a:r>
              <a:rPr lang="en-US" dirty="0"/>
              <a:t>Kaushik Ram  (CB.SC.U4AIE24266)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0CCE8-4B3F-1404-6E85-BDA951A2589C}"/>
              </a:ext>
            </a:extLst>
          </p:cNvPr>
          <p:cNvSpPr txBox="1"/>
          <p:nvPr/>
        </p:nvSpPr>
        <p:spPr>
          <a:xfrm>
            <a:off x="-51618" y="3852227"/>
            <a:ext cx="6302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Times New Roman" panose="02020603050405020304" pitchFamily="18" charset="0"/>
              </a:rPr>
              <a:t>Subject Name: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  ORIENTED PROGRAMMING SYSTEM IN JAVA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A17E0-494B-CEE5-D506-741A102D5834}"/>
              </a:ext>
            </a:extLst>
          </p:cNvPr>
          <p:cNvSpPr txBox="1"/>
          <p:nvPr/>
        </p:nvSpPr>
        <p:spPr>
          <a:xfrm>
            <a:off x="0" y="5884671"/>
            <a:ext cx="6386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Agency FB" panose="020B0503020202020204" pitchFamily="34" charset="0"/>
              </a:rPr>
              <a:t>Subject Code:</a:t>
            </a: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22AIE112</a:t>
            </a: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22AIE111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65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B77849-229C-5065-287F-2B10FAC7987E}"/>
              </a:ext>
            </a:extLst>
          </p:cNvPr>
          <p:cNvSpPr txBox="1"/>
          <p:nvPr/>
        </p:nvSpPr>
        <p:spPr>
          <a:xfrm>
            <a:off x="0" y="1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Introduction:</a:t>
            </a:r>
          </a:p>
          <a:p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Traffic congestion is a major issue in urban areas which leads to increase in travel time ,fuel consumption , and mainly the pollution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Traditional traffic light systems operate on fixed timers, which do not adapt to real-time traffic condition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An Intelligent Traffic Light Control System that dynamically adjusts green light durations based on vehicle density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system processes  traffic data from different directions (North, South, East, and West). The algorithm prioritizes directions with higher vehicle counts, ensuring a fair and efficient allocation of green light time</a:t>
            </a:r>
          </a:p>
        </p:txBody>
      </p:sp>
    </p:spTree>
    <p:extLst>
      <p:ext uri="{BB962C8B-B14F-4D97-AF65-F5344CB8AC3E}">
        <p14:creationId xmlns:p14="http://schemas.microsoft.com/office/powerpoint/2010/main" val="156923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AC5363-2A82-9B87-D0D7-3835211E8C9F}"/>
              </a:ext>
            </a:extLst>
          </p:cNvPr>
          <p:cNvSpPr txBox="1"/>
          <p:nvPr/>
        </p:nvSpPr>
        <p:spPr>
          <a:xfrm>
            <a:off x="0" y="0"/>
            <a:ext cx="1100229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system takes input from the dataset containing traffic data. When the user enters a row number, the program automatically retrieves the traffic data for that instance and calculates the optimal green light timings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Roads(Direction) with more vehicles receive longer green signals, while roads with fewer vehicles get shorter ones, ensuring a smooth and fair traffic flow.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32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5546A-CD65-1A7D-2158-1B4E59AEA163}"/>
              </a:ext>
            </a:extLst>
          </p:cNvPr>
          <p:cNvSpPr txBox="1"/>
          <p:nvPr/>
        </p:nvSpPr>
        <p:spPr>
          <a:xfrm>
            <a:off x="0" y="0"/>
            <a:ext cx="12192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Objective:</a:t>
            </a:r>
          </a:p>
          <a:p>
            <a:endParaRPr lang="en-IN" sz="4000" dirty="0"/>
          </a:p>
          <a:p>
            <a:endParaRPr lang="en-IN" sz="1800" dirty="0"/>
          </a:p>
          <a:p>
            <a:endParaRPr lang="en-IN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Adjusts green light duration based on real-time traffic flow.</a:t>
            </a:r>
          </a:p>
          <a:p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Reduce waiting time by prioritizing congested roads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Minimize traffic jams by using smart signal adjustments instead of fixed cycle times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13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10DD5-1A7B-E7E6-3303-3A960890D842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Involvement of DSA:</a:t>
            </a:r>
          </a:p>
          <a:p>
            <a:br>
              <a:rPr lang="en-US" sz="3600" dirty="0"/>
            </a:br>
            <a:r>
              <a:rPr lang="en-IN" sz="3200" dirty="0"/>
              <a:t>Hash Map</a:t>
            </a:r>
            <a:r>
              <a:rPr lang="en-US" sz="3200" dirty="0"/>
              <a:t>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hash map (dictionary) stores data in key-value pairs, and allows fast access in O(1)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our project, keys are directions ("North", "South", etc.), and values are vehicle 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IN" sz="3200" dirty="0"/>
              <a:t>Array</a:t>
            </a:r>
            <a:r>
              <a:rPr lang="en-US" sz="3200" dirty="0"/>
              <a:t>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 Array  is a collection of elements stored in a specific order , It allows easy storage,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used an array to store and sort traffic data</a:t>
            </a:r>
            <a:r>
              <a:rPr lang="en-US" sz="2400" b="1" dirty="0"/>
              <a:t> </a:t>
            </a:r>
            <a:r>
              <a:rPr lang="en-US" sz="2400" dirty="0"/>
              <a:t>in</a:t>
            </a:r>
            <a:r>
              <a:rPr lang="en-US" sz="2400" b="1" dirty="0"/>
              <a:t> </a:t>
            </a:r>
            <a:r>
              <a:rPr lang="en-US" sz="2400" dirty="0"/>
              <a:t>descending order based on vehicle 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IN" sz="3200" dirty="0"/>
              <a:t>Sorting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Sorting the vehicle counts to the determine priority order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115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07F4D-5957-33BE-5AE9-FD8463FA245A}"/>
              </a:ext>
            </a:extLst>
          </p:cNvPr>
          <p:cNvSpPr txBox="1"/>
          <p:nvPr/>
        </p:nvSpPr>
        <p:spPr>
          <a:xfrm>
            <a:off x="0" y="19665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Implementation of OOP Concept:</a:t>
            </a:r>
            <a:br>
              <a:rPr lang="en-US" sz="2800" dirty="0"/>
            </a:br>
            <a:r>
              <a:rPr lang="en-IN" sz="3200" dirty="0"/>
              <a:t>Class and Object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created the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Intelligent Traffic Light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to manage traffic data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500" dirty="0">
                <a:latin typeface="Arial" panose="020B0604020202020204" pitchFamily="34" charset="0"/>
              </a:rPr>
              <a:t>we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an object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traffic-system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the class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>
              <a:latin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</a:rPr>
              <a:t>Constructor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“</a:t>
            </a:r>
            <a:r>
              <a:rPr lang="en-US" sz="2800" dirty="0" err="1"/>
              <a:t>init</a:t>
            </a:r>
            <a:r>
              <a:rPr lang="en-US" sz="2800" dirty="0"/>
              <a:t>” method is a constructor that runs automatically when we create an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initializes the object and loads traffic data from the CSV file</a:t>
            </a:r>
            <a:endParaRPr lang="en-US" altLang="en-US" sz="2800" dirty="0">
              <a:latin typeface="Arial" panose="020B0604020202020204" pitchFamily="34" charset="0"/>
            </a:endParaRPr>
          </a:p>
          <a:p>
            <a:br>
              <a:rPr lang="en-US" sz="2800" dirty="0"/>
            </a:br>
            <a:r>
              <a:rPr lang="en-IN" sz="3200" dirty="0"/>
              <a:t>Abstraction</a:t>
            </a:r>
            <a:r>
              <a:rPr lang="en-US" sz="3200" dirty="0"/>
              <a:t>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only need to call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calculate-green-light(row number)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get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To hide how the traffic data is loaded or processed internally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2107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A78BA-5A3A-9E06-7C5C-9EB0EB96B467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Flow Chart:</a:t>
            </a:r>
            <a:endParaRPr lang="en-IN" sz="36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D36CB5-7713-2CDB-9F4E-A16477D54D66}"/>
              </a:ext>
            </a:extLst>
          </p:cNvPr>
          <p:cNvSpPr/>
          <p:nvPr/>
        </p:nvSpPr>
        <p:spPr>
          <a:xfrm>
            <a:off x="213853" y="1050746"/>
            <a:ext cx="2143432" cy="9438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Load Traffic Dataset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D54310-6B3E-10D5-EA75-E38B201EC4AE}"/>
              </a:ext>
            </a:extLst>
          </p:cNvPr>
          <p:cNvSpPr/>
          <p:nvPr/>
        </p:nvSpPr>
        <p:spPr>
          <a:xfrm>
            <a:off x="6489904" y="1050746"/>
            <a:ext cx="2143432" cy="9438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 Traffic Data for Given Row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BC31FB-D7CB-51B1-751F-B170C7631333}"/>
              </a:ext>
            </a:extLst>
          </p:cNvPr>
          <p:cNvSpPr/>
          <p:nvPr/>
        </p:nvSpPr>
        <p:spPr>
          <a:xfrm>
            <a:off x="3351878" y="1050745"/>
            <a:ext cx="2143432" cy="9438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Inputs Row Number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6966EB-45C9-0F4E-D098-96DB8D3736E5}"/>
              </a:ext>
            </a:extLst>
          </p:cNvPr>
          <p:cNvSpPr/>
          <p:nvPr/>
        </p:nvSpPr>
        <p:spPr>
          <a:xfrm>
            <a:off x="9606115" y="3195470"/>
            <a:ext cx="2143432" cy="9438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Green Light Time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A787D2-DD17-EF92-AD7F-18D8A7453263}"/>
              </a:ext>
            </a:extLst>
          </p:cNvPr>
          <p:cNvSpPr/>
          <p:nvPr/>
        </p:nvSpPr>
        <p:spPr>
          <a:xfrm>
            <a:off x="9527457" y="1050746"/>
            <a:ext cx="2143432" cy="9438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 Directions Based on Vehicle Count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E9ADBF-5E01-159F-79FF-E781F0E8F04F}"/>
              </a:ext>
            </a:extLst>
          </p:cNvPr>
          <p:cNvSpPr/>
          <p:nvPr/>
        </p:nvSpPr>
        <p:spPr>
          <a:xfrm>
            <a:off x="9606115" y="5111469"/>
            <a:ext cx="2231923" cy="9438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Display Green Light Timing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B3585A9-634F-582C-EB94-82D26FDC3AFB}"/>
              </a:ext>
            </a:extLst>
          </p:cNvPr>
          <p:cNvSpPr/>
          <p:nvPr/>
        </p:nvSpPr>
        <p:spPr>
          <a:xfrm>
            <a:off x="2357285" y="1345712"/>
            <a:ext cx="994593" cy="353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A26A5EE-343D-34ED-15E1-9714BFF05C2B}"/>
              </a:ext>
            </a:extLst>
          </p:cNvPr>
          <p:cNvSpPr/>
          <p:nvPr/>
        </p:nvSpPr>
        <p:spPr>
          <a:xfrm>
            <a:off x="8633336" y="1345711"/>
            <a:ext cx="894121" cy="353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EE64200-AE1D-CAB6-2849-127F401048A5}"/>
              </a:ext>
            </a:extLst>
          </p:cNvPr>
          <p:cNvSpPr/>
          <p:nvPr/>
        </p:nvSpPr>
        <p:spPr>
          <a:xfrm>
            <a:off x="5495310" y="1345712"/>
            <a:ext cx="994593" cy="353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17BF445-3A9D-F163-DE47-8EF12531CE74}"/>
              </a:ext>
            </a:extLst>
          </p:cNvPr>
          <p:cNvSpPr/>
          <p:nvPr/>
        </p:nvSpPr>
        <p:spPr>
          <a:xfrm rot="5400000">
            <a:off x="10012861" y="2327128"/>
            <a:ext cx="1172623" cy="535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F833DD-5276-35CE-47BF-E67D85CB37C5}"/>
              </a:ext>
            </a:extLst>
          </p:cNvPr>
          <p:cNvSpPr/>
          <p:nvPr/>
        </p:nvSpPr>
        <p:spPr>
          <a:xfrm rot="5400000">
            <a:off x="10200966" y="4350761"/>
            <a:ext cx="943898" cy="521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8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2B21F-4947-AB61-B5E6-372E47C67754}"/>
              </a:ext>
            </a:extLst>
          </p:cNvPr>
          <p:cNvSpPr txBox="1"/>
          <p:nvPr/>
        </p:nvSpPr>
        <p:spPr>
          <a:xfrm>
            <a:off x="0" y="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Results:</a:t>
            </a:r>
          </a:p>
          <a:p>
            <a:r>
              <a:rPr lang="en-US" sz="4000" dirty="0"/>
              <a:t>			  </a:t>
            </a:r>
            <a:endParaRPr lang="en-US" sz="3600" dirty="0"/>
          </a:p>
          <a:p>
            <a:r>
              <a:rPr lang="en-US" sz="4000" dirty="0"/>
              <a:t>	                   </a:t>
            </a:r>
            <a:endParaRPr lang="en-IN" sz="4000" dirty="0"/>
          </a:p>
          <a:p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7613C-4404-CF4F-72E2-0DD7C390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5535"/>
            <a:ext cx="7197213" cy="3372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7443B-42C2-58FA-9E6D-F70C43ECC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136"/>
            <a:ext cx="8278380" cy="173379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43CE74B-33BB-3D40-57AA-545A54A35C0B}"/>
              </a:ext>
            </a:extLst>
          </p:cNvPr>
          <p:cNvSpPr/>
          <p:nvPr/>
        </p:nvSpPr>
        <p:spPr>
          <a:xfrm>
            <a:off x="7197213" y="4866968"/>
            <a:ext cx="1258529" cy="61472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3FB9D-ED01-E165-1390-954815D4C7B8}"/>
              </a:ext>
            </a:extLst>
          </p:cNvPr>
          <p:cNvSpPr txBox="1"/>
          <p:nvPr/>
        </p:nvSpPr>
        <p:spPr>
          <a:xfrm>
            <a:off x="8455742" y="484860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UI Page Results </a:t>
            </a:r>
            <a:endParaRPr lang="en-IN" sz="3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60FE368-8B0F-6872-7351-A6A74A78C824}"/>
              </a:ext>
            </a:extLst>
          </p:cNvPr>
          <p:cNvSpPr/>
          <p:nvPr/>
        </p:nvSpPr>
        <p:spPr>
          <a:xfrm>
            <a:off x="8195189" y="1657638"/>
            <a:ext cx="732501" cy="61472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5C58C-4B19-C310-E45B-9A628E7A03A3}"/>
              </a:ext>
            </a:extLst>
          </p:cNvPr>
          <p:cNvSpPr txBox="1"/>
          <p:nvPr/>
        </p:nvSpPr>
        <p:spPr>
          <a:xfrm>
            <a:off x="8927690" y="1670620"/>
            <a:ext cx="326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Code Results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973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486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Agency FB</vt:lpstr>
      <vt:lpstr>Algerian</vt:lpstr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KARLAPATI SREESHANTH</dc:creator>
  <cp:lastModifiedBy>KARLAPATI SREESHANTH</cp:lastModifiedBy>
  <cp:revision>1</cp:revision>
  <dcterms:created xsi:type="dcterms:W3CDTF">2025-03-11T08:35:52Z</dcterms:created>
  <dcterms:modified xsi:type="dcterms:W3CDTF">2025-03-12T06:22:43Z</dcterms:modified>
</cp:coreProperties>
</file>