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59.xml" ContentType="application/inkml+xml"/>
  <Override PartName="/ppt/ink/ink60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1" r:id="rId3"/>
    <p:sldId id="258" r:id="rId4"/>
    <p:sldId id="259" r:id="rId5"/>
    <p:sldId id="260" r:id="rId6"/>
    <p:sldId id="261" r:id="rId7"/>
    <p:sldId id="268" r:id="rId8"/>
    <p:sldId id="263" r:id="rId9"/>
    <p:sldId id="270" r:id="rId10"/>
    <p:sldId id="269" r:id="rId11"/>
    <p:sldId id="272" r:id="rId12"/>
    <p:sldId id="298" r:id="rId13"/>
    <p:sldId id="264" r:id="rId14"/>
    <p:sldId id="273" r:id="rId15"/>
    <p:sldId id="274" r:id="rId16"/>
    <p:sldId id="303" r:id="rId17"/>
    <p:sldId id="304" r:id="rId18"/>
    <p:sldId id="265" r:id="rId19"/>
    <p:sldId id="275" r:id="rId20"/>
    <p:sldId id="308" r:id="rId21"/>
    <p:sldId id="306" r:id="rId22"/>
    <p:sldId id="307" r:id="rId23"/>
    <p:sldId id="518" r:id="rId24"/>
    <p:sldId id="519" r:id="rId25"/>
    <p:sldId id="520" r:id="rId26"/>
    <p:sldId id="302" r:id="rId27"/>
    <p:sldId id="257" r:id="rId28"/>
    <p:sldId id="287" r:id="rId29"/>
    <p:sldId id="288" r:id="rId30"/>
    <p:sldId id="286" r:id="rId31"/>
    <p:sldId id="276" r:id="rId32"/>
    <p:sldId id="278" r:id="rId33"/>
    <p:sldId id="279" r:id="rId34"/>
    <p:sldId id="262" r:id="rId35"/>
    <p:sldId id="277" r:id="rId36"/>
    <p:sldId id="295" r:id="rId37"/>
    <p:sldId id="289" r:id="rId38"/>
    <p:sldId id="290" r:id="rId39"/>
    <p:sldId id="291" r:id="rId40"/>
    <p:sldId id="292" r:id="rId41"/>
    <p:sldId id="293" r:id="rId42"/>
    <p:sldId id="294" r:id="rId43"/>
    <p:sldId id="281" r:id="rId44"/>
    <p:sldId id="282" r:id="rId45"/>
    <p:sldId id="283" r:id="rId46"/>
    <p:sldId id="285" r:id="rId47"/>
    <p:sldId id="280" r:id="rId48"/>
    <p:sldId id="2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63" d="100"/>
          <a:sy n="63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4320C-D4E3-4D37-BD0D-707FC27C16AD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94BA020-73C3-493C-932D-174DFD29EE33}">
      <dgm:prSet/>
      <dgm:spPr/>
      <dgm:t>
        <a:bodyPr/>
        <a:lstStyle/>
        <a:p>
          <a:r>
            <a:rPr lang="en-US" dirty="0" err="1"/>
            <a:t>SelectK</a:t>
          </a:r>
          <a:r>
            <a:rPr lang="en-US" dirty="0"/>
            <a:t> Algorithm</a:t>
          </a:r>
          <a:endParaRPr lang="en-IN" dirty="0"/>
        </a:p>
      </dgm:t>
    </dgm:pt>
    <dgm:pt modelId="{6A799D9D-E384-47B6-90AA-67834C464B3A}" type="parTrans" cxnId="{C4A833F0-38FF-443B-95ED-32E3BB37E8FD}">
      <dgm:prSet/>
      <dgm:spPr/>
      <dgm:t>
        <a:bodyPr/>
        <a:lstStyle/>
        <a:p>
          <a:endParaRPr lang="en-IN"/>
        </a:p>
      </dgm:t>
    </dgm:pt>
    <dgm:pt modelId="{A68521D2-03EB-4949-BD9A-90A0E08A26F7}" type="sibTrans" cxnId="{C4A833F0-38FF-443B-95ED-32E3BB37E8FD}">
      <dgm:prSet/>
      <dgm:spPr/>
      <dgm:t>
        <a:bodyPr/>
        <a:lstStyle/>
        <a:p>
          <a:endParaRPr lang="en-IN"/>
        </a:p>
      </dgm:t>
    </dgm:pt>
    <dgm:pt modelId="{4768E623-B4A2-45EA-8C54-5BBD0E3B1F85}">
      <dgm:prSet/>
      <dgm:spPr/>
      <dgm:t>
        <a:bodyPr/>
        <a:lstStyle/>
        <a:p>
          <a:r>
            <a:rPr lang="en-US"/>
            <a:t>Recursive Feature Elimination</a:t>
          </a:r>
          <a:endParaRPr lang="en-IN"/>
        </a:p>
      </dgm:t>
    </dgm:pt>
    <dgm:pt modelId="{5895E6E5-5E35-4174-A399-83476447F2B2}" type="parTrans" cxnId="{DF224B8E-C73E-4389-B925-DFD330DC8799}">
      <dgm:prSet/>
      <dgm:spPr/>
      <dgm:t>
        <a:bodyPr/>
        <a:lstStyle/>
        <a:p>
          <a:endParaRPr lang="en-IN"/>
        </a:p>
      </dgm:t>
    </dgm:pt>
    <dgm:pt modelId="{1C649796-76AD-4EBB-A2A3-2C72B7FFB660}" type="sibTrans" cxnId="{DF224B8E-C73E-4389-B925-DFD330DC8799}">
      <dgm:prSet/>
      <dgm:spPr/>
      <dgm:t>
        <a:bodyPr/>
        <a:lstStyle/>
        <a:p>
          <a:endParaRPr lang="en-IN"/>
        </a:p>
      </dgm:t>
    </dgm:pt>
    <dgm:pt modelId="{29D7AE60-8A74-483B-816D-018883C3E417}">
      <dgm:prSet/>
      <dgm:spPr/>
      <dgm:t>
        <a:bodyPr/>
        <a:lstStyle/>
        <a:p>
          <a:r>
            <a:rPr lang="en-US"/>
            <a:t>Feature Importance</a:t>
          </a:r>
          <a:endParaRPr lang="en-IN"/>
        </a:p>
      </dgm:t>
    </dgm:pt>
    <dgm:pt modelId="{6CD9B366-A43B-4F16-ABBA-DC94C7E36558}" type="parTrans" cxnId="{B1D8028E-EE40-433E-BD59-A9626C7C144F}">
      <dgm:prSet/>
      <dgm:spPr/>
      <dgm:t>
        <a:bodyPr/>
        <a:lstStyle/>
        <a:p>
          <a:endParaRPr lang="en-IN"/>
        </a:p>
      </dgm:t>
    </dgm:pt>
    <dgm:pt modelId="{1FA56A6B-159F-49BB-88F2-82FDE61548E1}" type="sibTrans" cxnId="{B1D8028E-EE40-433E-BD59-A9626C7C144F}">
      <dgm:prSet/>
      <dgm:spPr/>
      <dgm:t>
        <a:bodyPr/>
        <a:lstStyle/>
        <a:p>
          <a:endParaRPr lang="en-IN"/>
        </a:p>
      </dgm:t>
    </dgm:pt>
    <dgm:pt modelId="{073D93B2-54C5-47CB-86D8-671B0AB3B396}">
      <dgm:prSet/>
      <dgm:spPr/>
      <dgm:t>
        <a:bodyPr/>
        <a:lstStyle/>
        <a:p>
          <a:endParaRPr lang="en-IN" dirty="0"/>
        </a:p>
      </dgm:t>
    </dgm:pt>
    <dgm:pt modelId="{6D11B251-BBEB-4F36-B600-F66AE099918C}" type="parTrans" cxnId="{77DE2823-698D-4616-BDFF-15EC7C8345FF}">
      <dgm:prSet/>
      <dgm:spPr/>
      <dgm:t>
        <a:bodyPr/>
        <a:lstStyle/>
        <a:p>
          <a:endParaRPr lang="en-IN"/>
        </a:p>
      </dgm:t>
    </dgm:pt>
    <dgm:pt modelId="{573977F5-7229-4704-BC33-FACA1D1B92FA}" type="sibTrans" cxnId="{77DE2823-698D-4616-BDFF-15EC7C8345FF}">
      <dgm:prSet/>
      <dgm:spPr/>
      <dgm:t>
        <a:bodyPr/>
        <a:lstStyle/>
        <a:p>
          <a:endParaRPr lang="en-IN"/>
        </a:p>
      </dgm:t>
    </dgm:pt>
    <dgm:pt modelId="{DF4D95B4-8E07-4AB7-9CA0-A06DCC75CF81}" type="pres">
      <dgm:prSet presAssocID="{DE24320C-D4E3-4D37-BD0D-707FC27C16AD}" presName="Name0" presStyleCnt="0">
        <dgm:presLayoutVars>
          <dgm:dir/>
          <dgm:animLvl val="lvl"/>
          <dgm:resizeHandles/>
        </dgm:presLayoutVars>
      </dgm:prSet>
      <dgm:spPr/>
    </dgm:pt>
    <dgm:pt modelId="{4E8583F2-4390-424A-97EB-F811AD3DBC59}" type="pres">
      <dgm:prSet presAssocID="{394BA020-73C3-493C-932D-174DFD29EE33}" presName="linNode" presStyleCnt="0"/>
      <dgm:spPr/>
    </dgm:pt>
    <dgm:pt modelId="{889DFA61-1F51-4EB4-B1C1-3C3898AFCB2B}" type="pres">
      <dgm:prSet presAssocID="{394BA020-73C3-493C-932D-174DFD29EE33}" presName="parentShp" presStyleLbl="node1" presStyleIdx="0" presStyleCnt="3">
        <dgm:presLayoutVars>
          <dgm:bulletEnabled val="1"/>
        </dgm:presLayoutVars>
      </dgm:prSet>
      <dgm:spPr/>
    </dgm:pt>
    <dgm:pt modelId="{AC199EC6-DFAA-442B-9B36-54BA8D97F559}" type="pres">
      <dgm:prSet presAssocID="{394BA020-73C3-493C-932D-174DFD29EE33}" presName="childShp" presStyleLbl="bgAccFollowNode1" presStyleIdx="0" presStyleCnt="3">
        <dgm:presLayoutVars>
          <dgm:bulletEnabled val="1"/>
        </dgm:presLayoutVars>
      </dgm:prSet>
      <dgm:spPr/>
    </dgm:pt>
    <dgm:pt modelId="{2809A4B0-BE7B-4377-92A4-97F1CB7B6FF9}" type="pres">
      <dgm:prSet presAssocID="{A68521D2-03EB-4949-BD9A-90A0E08A26F7}" presName="spacing" presStyleCnt="0"/>
      <dgm:spPr/>
    </dgm:pt>
    <dgm:pt modelId="{B9D0D86F-F4D1-43B4-8F24-6281997CC05A}" type="pres">
      <dgm:prSet presAssocID="{4768E623-B4A2-45EA-8C54-5BBD0E3B1F85}" presName="linNode" presStyleCnt="0"/>
      <dgm:spPr/>
    </dgm:pt>
    <dgm:pt modelId="{B112CFA3-F62A-436B-B024-13229587AADC}" type="pres">
      <dgm:prSet presAssocID="{4768E623-B4A2-45EA-8C54-5BBD0E3B1F85}" presName="parentShp" presStyleLbl="node1" presStyleIdx="1" presStyleCnt="3">
        <dgm:presLayoutVars>
          <dgm:bulletEnabled val="1"/>
        </dgm:presLayoutVars>
      </dgm:prSet>
      <dgm:spPr/>
    </dgm:pt>
    <dgm:pt modelId="{72FD4C4B-2E5D-4AFB-B005-FE538E6617D4}" type="pres">
      <dgm:prSet presAssocID="{4768E623-B4A2-45EA-8C54-5BBD0E3B1F85}" presName="childShp" presStyleLbl="bgAccFollowNode1" presStyleIdx="1" presStyleCnt="3">
        <dgm:presLayoutVars>
          <dgm:bulletEnabled val="1"/>
        </dgm:presLayoutVars>
      </dgm:prSet>
      <dgm:spPr/>
    </dgm:pt>
    <dgm:pt modelId="{1E499BE3-E59E-4162-AAF9-0439ADA57D43}" type="pres">
      <dgm:prSet presAssocID="{1C649796-76AD-4EBB-A2A3-2C72B7FFB660}" presName="spacing" presStyleCnt="0"/>
      <dgm:spPr/>
    </dgm:pt>
    <dgm:pt modelId="{F6A374BA-6402-4C4E-BF95-9A71415EFA82}" type="pres">
      <dgm:prSet presAssocID="{29D7AE60-8A74-483B-816D-018883C3E417}" presName="linNode" presStyleCnt="0"/>
      <dgm:spPr/>
    </dgm:pt>
    <dgm:pt modelId="{7A1D7601-8DB7-4BE9-B96A-3CAE48E9691D}" type="pres">
      <dgm:prSet presAssocID="{29D7AE60-8A74-483B-816D-018883C3E417}" presName="parentShp" presStyleLbl="node1" presStyleIdx="2" presStyleCnt="3">
        <dgm:presLayoutVars>
          <dgm:bulletEnabled val="1"/>
        </dgm:presLayoutVars>
      </dgm:prSet>
      <dgm:spPr/>
    </dgm:pt>
    <dgm:pt modelId="{6F67A4CF-6673-4AFD-A94B-A2E4C1D6F6F3}" type="pres">
      <dgm:prSet presAssocID="{29D7AE60-8A74-483B-816D-018883C3E41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C125815-C26E-4750-85D8-91AAC4A7C9A8}" type="presOf" srcId="{29D7AE60-8A74-483B-816D-018883C3E417}" destId="{7A1D7601-8DB7-4BE9-B96A-3CAE48E9691D}" srcOrd="0" destOrd="0" presId="urn:microsoft.com/office/officeart/2005/8/layout/vList6"/>
    <dgm:cxn modelId="{77DE2823-698D-4616-BDFF-15EC7C8345FF}" srcId="{394BA020-73C3-493C-932D-174DFD29EE33}" destId="{073D93B2-54C5-47CB-86D8-671B0AB3B396}" srcOrd="0" destOrd="0" parTransId="{6D11B251-BBEB-4F36-B600-F66AE099918C}" sibTransId="{573977F5-7229-4704-BC33-FACA1D1B92FA}"/>
    <dgm:cxn modelId="{172A9D39-3293-4792-A65D-051784B22A70}" type="presOf" srcId="{394BA020-73C3-493C-932D-174DFD29EE33}" destId="{889DFA61-1F51-4EB4-B1C1-3C3898AFCB2B}" srcOrd="0" destOrd="0" presId="urn:microsoft.com/office/officeart/2005/8/layout/vList6"/>
    <dgm:cxn modelId="{CE6A0D53-922A-4F1A-8E2F-8433B71E3DBE}" type="presOf" srcId="{4768E623-B4A2-45EA-8C54-5BBD0E3B1F85}" destId="{B112CFA3-F62A-436B-B024-13229587AADC}" srcOrd="0" destOrd="0" presId="urn:microsoft.com/office/officeart/2005/8/layout/vList6"/>
    <dgm:cxn modelId="{B1D8028E-EE40-433E-BD59-A9626C7C144F}" srcId="{DE24320C-D4E3-4D37-BD0D-707FC27C16AD}" destId="{29D7AE60-8A74-483B-816D-018883C3E417}" srcOrd="2" destOrd="0" parTransId="{6CD9B366-A43B-4F16-ABBA-DC94C7E36558}" sibTransId="{1FA56A6B-159F-49BB-88F2-82FDE61548E1}"/>
    <dgm:cxn modelId="{DF224B8E-C73E-4389-B925-DFD330DC8799}" srcId="{DE24320C-D4E3-4D37-BD0D-707FC27C16AD}" destId="{4768E623-B4A2-45EA-8C54-5BBD0E3B1F85}" srcOrd="1" destOrd="0" parTransId="{5895E6E5-5E35-4174-A399-83476447F2B2}" sibTransId="{1C649796-76AD-4EBB-A2A3-2C72B7FFB660}"/>
    <dgm:cxn modelId="{C029E0AE-7C53-48DE-B7DB-CE4F54501F24}" type="presOf" srcId="{073D93B2-54C5-47CB-86D8-671B0AB3B396}" destId="{AC199EC6-DFAA-442B-9B36-54BA8D97F559}" srcOrd="0" destOrd="0" presId="urn:microsoft.com/office/officeart/2005/8/layout/vList6"/>
    <dgm:cxn modelId="{D6D559BB-EAB0-49F7-9E35-40F36041ABDA}" type="presOf" srcId="{DE24320C-D4E3-4D37-BD0D-707FC27C16AD}" destId="{DF4D95B4-8E07-4AB7-9CA0-A06DCC75CF81}" srcOrd="0" destOrd="0" presId="urn:microsoft.com/office/officeart/2005/8/layout/vList6"/>
    <dgm:cxn modelId="{C4A833F0-38FF-443B-95ED-32E3BB37E8FD}" srcId="{DE24320C-D4E3-4D37-BD0D-707FC27C16AD}" destId="{394BA020-73C3-493C-932D-174DFD29EE33}" srcOrd="0" destOrd="0" parTransId="{6A799D9D-E384-47B6-90AA-67834C464B3A}" sibTransId="{A68521D2-03EB-4949-BD9A-90A0E08A26F7}"/>
    <dgm:cxn modelId="{56EFBCEE-410A-40C4-ADE5-7D02F976999D}" type="presParOf" srcId="{DF4D95B4-8E07-4AB7-9CA0-A06DCC75CF81}" destId="{4E8583F2-4390-424A-97EB-F811AD3DBC59}" srcOrd="0" destOrd="0" presId="urn:microsoft.com/office/officeart/2005/8/layout/vList6"/>
    <dgm:cxn modelId="{DBEA07CD-794F-4CAE-8F5D-BB4279324C48}" type="presParOf" srcId="{4E8583F2-4390-424A-97EB-F811AD3DBC59}" destId="{889DFA61-1F51-4EB4-B1C1-3C3898AFCB2B}" srcOrd="0" destOrd="0" presId="urn:microsoft.com/office/officeart/2005/8/layout/vList6"/>
    <dgm:cxn modelId="{66A11EDF-D80B-48E8-BF01-34CFA0121858}" type="presParOf" srcId="{4E8583F2-4390-424A-97EB-F811AD3DBC59}" destId="{AC199EC6-DFAA-442B-9B36-54BA8D97F559}" srcOrd="1" destOrd="0" presId="urn:microsoft.com/office/officeart/2005/8/layout/vList6"/>
    <dgm:cxn modelId="{7D3C8884-3D61-4664-B589-9BCAE6D0BDEB}" type="presParOf" srcId="{DF4D95B4-8E07-4AB7-9CA0-A06DCC75CF81}" destId="{2809A4B0-BE7B-4377-92A4-97F1CB7B6FF9}" srcOrd="1" destOrd="0" presId="urn:microsoft.com/office/officeart/2005/8/layout/vList6"/>
    <dgm:cxn modelId="{137D801D-A6E6-414D-B6C7-97143588F3A6}" type="presParOf" srcId="{DF4D95B4-8E07-4AB7-9CA0-A06DCC75CF81}" destId="{B9D0D86F-F4D1-43B4-8F24-6281997CC05A}" srcOrd="2" destOrd="0" presId="urn:microsoft.com/office/officeart/2005/8/layout/vList6"/>
    <dgm:cxn modelId="{F9FB4B7C-CE5D-463F-A540-9CCA20D8C42D}" type="presParOf" srcId="{B9D0D86F-F4D1-43B4-8F24-6281997CC05A}" destId="{B112CFA3-F62A-436B-B024-13229587AADC}" srcOrd="0" destOrd="0" presId="urn:microsoft.com/office/officeart/2005/8/layout/vList6"/>
    <dgm:cxn modelId="{4758CDB2-7596-4FE8-B5D1-227F9013EFBC}" type="presParOf" srcId="{B9D0D86F-F4D1-43B4-8F24-6281997CC05A}" destId="{72FD4C4B-2E5D-4AFB-B005-FE538E6617D4}" srcOrd="1" destOrd="0" presId="urn:microsoft.com/office/officeart/2005/8/layout/vList6"/>
    <dgm:cxn modelId="{96DBE828-49FE-4E05-8E02-DFF1F561A88B}" type="presParOf" srcId="{DF4D95B4-8E07-4AB7-9CA0-A06DCC75CF81}" destId="{1E499BE3-E59E-4162-AAF9-0439ADA57D43}" srcOrd="3" destOrd="0" presId="urn:microsoft.com/office/officeart/2005/8/layout/vList6"/>
    <dgm:cxn modelId="{62C51ECB-6233-408D-B373-BF1B375B3974}" type="presParOf" srcId="{DF4D95B4-8E07-4AB7-9CA0-A06DCC75CF81}" destId="{F6A374BA-6402-4C4E-BF95-9A71415EFA82}" srcOrd="4" destOrd="0" presId="urn:microsoft.com/office/officeart/2005/8/layout/vList6"/>
    <dgm:cxn modelId="{BCF0BEA8-FBAC-43BF-8732-930CDE56BD4D}" type="presParOf" srcId="{F6A374BA-6402-4C4E-BF95-9A71415EFA82}" destId="{7A1D7601-8DB7-4BE9-B96A-3CAE48E9691D}" srcOrd="0" destOrd="0" presId="urn:microsoft.com/office/officeart/2005/8/layout/vList6"/>
    <dgm:cxn modelId="{24270083-39FF-4388-9FF5-453CFCD504F8}" type="presParOf" srcId="{F6A374BA-6402-4C4E-BF95-9A71415EFA82}" destId="{6F67A4CF-6673-4AFD-A94B-A2E4C1D6F6F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76A6B-2D41-4968-B5C5-0639BC8B1818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FD4F0DE-F8C5-458C-AB21-C1A732586BFF}">
      <dgm:prSet/>
      <dgm:spPr/>
      <dgm:t>
        <a:bodyPr/>
        <a:lstStyle/>
        <a:p>
          <a:r>
            <a:rPr lang="en-US" dirty="0"/>
            <a:t>Forward Selection</a:t>
          </a:r>
          <a:endParaRPr lang="en-IN" dirty="0"/>
        </a:p>
      </dgm:t>
    </dgm:pt>
    <dgm:pt modelId="{B484144E-C831-4BBE-B871-0BFE343F2999}" type="parTrans" cxnId="{EFA3F22A-7636-4A9E-AD5A-569B5629B239}">
      <dgm:prSet/>
      <dgm:spPr/>
      <dgm:t>
        <a:bodyPr/>
        <a:lstStyle/>
        <a:p>
          <a:endParaRPr lang="en-IN"/>
        </a:p>
      </dgm:t>
    </dgm:pt>
    <dgm:pt modelId="{EAA03A33-B722-4A46-910A-C4193D7CC27A}" type="sibTrans" cxnId="{EFA3F22A-7636-4A9E-AD5A-569B5629B239}">
      <dgm:prSet/>
      <dgm:spPr/>
      <dgm:t>
        <a:bodyPr/>
        <a:lstStyle/>
        <a:p>
          <a:endParaRPr lang="en-IN"/>
        </a:p>
      </dgm:t>
    </dgm:pt>
    <dgm:pt modelId="{7CAE0005-B670-41AB-947D-0B80F4F18DE5}">
      <dgm:prSet/>
      <dgm:spPr/>
      <dgm:t>
        <a:bodyPr/>
        <a:lstStyle/>
        <a:p>
          <a:r>
            <a:rPr lang="en-US"/>
            <a:t>Backward Selection</a:t>
          </a:r>
          <a:endParaRPr lang="en-IN"/>
        </a:p>
      </dgm:t>
    </dgm:pt>
    <dgm:pt modelId="{F817E30D-DBD7-4129-A9D6-33FCDD531E43}" type="parTrans" cxnId="{DB3DE696-2560-4E91-9DC7-A50AF6354F5C}">
      <dgm:prSet/>
      <dgm:spPr/>
      <dgm:t>
        <a:bodyPr/>
        <a:lstStyle/>
        <a:p>
          <a:endParaRPr lang="en-IN"/>
        </a:p>
      </dgm:t>
    </dgm:pt>
    <dgm:pt modelId="{60D59445-FE7E-42D0-8489-19BAF041F0C6}" type="sibTrans" cxnId="{DB3DE696-2560-4E91-9DC7-A50AF6354F5C}">
      <dgm:prSet/>
      <dgm:spPr/>
      <dgm:t>
        <a:bodyPr/>
        <a:lstStyle/>
        <a:p>
          <a:endParaRPr lang="en-IN"/>
        </a:p>
      </dgm:t>
    </dgm:pt>
    <dgm:pt modelId="{DB3DE58F-1B48-4E40-85B0-7F57BCCD532A}" type="pres">
      <dgm:prSet presAssocID="{B8876A6B-2D41-4968-B5C5-0639BC8B1818}" presName="Name0" presStyleCnt="0">
        <dgm:presLayoutVars>
          <dgm:dir/>
          <dgm:animLvl val="lvl"/>
          <dgm:resizeHandles/>
        </dgm:presLayoutVars>
      </dgm:prSet>
      <dgm:spPr/>
    </dgm:pt>
    <dgm:pt modelId="{48BCD3FE-3262-423D-B78D-601558E0F8AB}" type="pres">
      <dgm:prSet presAssocID="{DFD4F0DE-F8C5-458C-AB21-C1A732586BFF}" presName="linNode" presStyleCnt="0"/>
      <dgm:spPr/>
    </dgm:pt>
    <dgm:pt modelId="{B6817A89-6751-4862-B503-5B527A2E3E68}" type="pres">
      <dgm:prSet presAssocID="{DFD4F0DE-F8C5-458C-AB21-C1A732586BFF}" presName="parentShp" presStyleLbl="node1" presStyleIdx="0" presStyleCnt="2" custLinFactNeighborY="-7575">
        <dgm:presLayoutVars>
          <dgm:bulletEnabled val="1"/>
        </dgm:presLayoutVars>
      </dgm:prSet>
      <dgm:spPr/>
    </dgm:pt>
    <dgm:pt modelId="{E5051D6D-DD92-44A0-B084-88F416F94562}" type="pres">
      <dgm:prSet presAssocID="{DFD4F0DE-F8C5-458C-AB21-C1A732586BFF}" presName="childShp" presStyleLbl="bgAccFollowNode1" presStyleIdx="0" presStyleCnt="2" custLinFactNeighborX="7658" custLinFactNeighborY="-2479">
        <dgm:presLayoutVars>
          <dgm:bulletEnabled val="1"/>
        </dgm:presLayoutVars>
      </dgm:prSet>
      <dgm:spPr/>
    </dgm:pt>
    <dgm:pt modelId="{E4AB730E-0014-4318-ACC6-11B610B9954B}" type="pres">
      <dgm:prSet presAssocID="{EAA03A33-B722-4A46-910A-C4193D7CC27A}" presName="spacing" presStyleCnt="0"/>
      <dgm:spPr/>
    </dgm:pt>
    <dgm:pt modelId="{516EF2A5-B117-40A2-A44C-2A83229D05E4}" type="pres">
      <dgm:prSet presAssocID="{7CAE0005-B670-41AB-947D-0B80F4F18DE5}" presName="linNode" presStyleCnt="0"/>
      <dgm:spPr/>
    </dgm:pt>
    <dgm:pt modelId="{B2F52813-C268-44CD-B5BB-C82D06E79A51}" type="pres">
      <dgm:prSet presAssocID="{7CAE0005-B670-41AB-947D-0B80F4F18DE5}" presName="parentShp" presStyleLbl="node1" presStyleIdx="1" presStyleCnt="2">
        <dgm:presLayoutVars>
          <dgm:bulletEnabled val="1"/>
        </dgm:presLayoutVars>
      </dgm:prSet>
      <dgm:spPr/>
    </dgm:pt>
    <dgm:pt modelId="{1290A981-F5C7-4863-B48E-A63FDA6D3FB0}" type="pres">
      <dgm:prSet presAssocID="{7CAE0005-B670-41AB-947D-0B80F4F18DE5}" presName="childShp" presStyleLbl="bgAccFollowNode1" presStyleIdx="1" presStyleCnt="2" custLinFactNeighborX="-1204" custLinFactNeighborY="26">
        <dgm:presLayoutVars>
          <dgm:bulletEnabled val="1"/>
        </dgm:presLayoutVars>
      </dgm:prSet>
      <dgm:spPr/>
    </dgm:pt>
  </dgm:ptLst>
  <dgm:cxnLst>
    <dgm:cxn modelId="{B90FCB23-5F4F-4EAF-8A89-01BEE8BBA44A}" type="presOf" srcId="{7CAE0005-B670-41AB-947D-0B80F4F18DE5}" destId="{B2F52813-C268-44CD-B5BB-C82D06E79A51}" srcOrd="0" destOrd="0" presId="urn:microsoft.com/office/officeart/2005/8/layout/vList6"/>
    <dgm:cxn modelId="{EFA3F22A-7636-4A9E-AD5A-569B5629B239}" srcId="{B8876A6B-2D41-4968-B5C5-0639BC8B1818}" destId="{DFD4F0DE-F8C5-458C-AB21-C1A732586BFF}" srcOrd="0" destOrd="0" parTransId="{B484144E-C831-4BBE-B871-0BFE343F2999}" sibTransId="{EAA03A33-B722-4A46-910A-C4193D7CC27A}"/>
    <dgm:cxn modelId="{12C17F4F-C2E7-43B9-9CDE-443592D735A4}" type="presOf" srcId="{DFD4F0DE-F8C5-458C-AB21-C1A732586BFF}" destId="{B6817A89-6751-4862-B503-5B527A2E3E68}" srcOrd="0" destOrd="0" presId="urn:microsoft.com/office/officeart/2005/8/layout/vList6"/>
    <dgm:cxn modelId="{1072AC76-CA41-46B9-B3EE-1D811D35365D}" type="presOf" srcId="{B8876A6B-2D41-4968-B5C5-0639BC8B1818}" destId="{DB3DE58F-1B48-4E40-85B0-7F57BCCD532A}" srcOrd="0" destOrd="0" presId="urn:microsoft.com/office/officeart/2005/8/layout/vList6"/>
    <dgm:cxn modelId="{DB3DE696-2560-4E91-9DC7-A50AF6354F5C}" srcId="{B8876A6B-2D41-4968-B5C5-0639BC8B1818}" destId="{7CAE0005-B670-41AB-947D-0B80F4F18DE5}" srcOrd="1" destOrd="0" parTransId="{F817E30D-DBD7-4129-A9D6-33FCDD531E43}" sibTransId="{60D59445-FE7E-42D0-8489-19BAF041F0C6}"/>
    <dgm:cxn modelId="{1D3C1FFE-A456-436C-B68A-849368672E82}" type="presParOf" srcId="{DB3DE58F-1B48-4E40-85B0-7F57BCCD532A}" destId="{48BCD3FE-3262-423D-B78D-601558E0F8AB}" srcOrd="0" destOrd="0" presId="urn:microsoft.com/office/officeart/2005/8/layout/vList6"/>
    <dgm:cxn modelId="{29E2A925-5DD1-4B86-B4B3-FB1620030E2D}" type="presParOf" srcId="{48BCD3FE-3262-423D-B78D-601558E0F8AB}" destId="{B6817A89-6751-4862-B503-5B527A2E3E68}" srcOrd="0" destOrd="0" presId="urn:microsoft.com/office/officeart/2005/8/layout/vList6"/>
    <dgm:cxn modelId="{D00BEA82-05AB-4300-AF69-34A539C9FB7F}" type="presParOf" srcId="{48BCD3FE-3262-423D-B78D-601558E0F8AB}" destId="{E5051D6D-DD92-44A0-B084-88F416F94562}" srcOrd="1" destOrd="0" presId="urn:microsoft.com/office/officeart/2005/8/layout/vList6"/>
    <dgm:cxn modelId="{03F25169-C3C6-4267-9523-C2F44A682AF3}" type="presParOf" srcId="{DB3DE58F-1B48-4E40-85B0-7F57BCCD532A}" destId="{E4AB730E-0014-4318-ACC6-11B610B9954B}" srcOrd="1" destOrd="0" presId="urn:microsoft.com/office/officeart/2005/8/layout/vList6"/>
    <dgm:cxn modelId="{76BD88F6-7CF8-4C9A-A7AF-98AD66864D44}" type="presParOf" srcId="{DB3DE58F-1B48-4E40-85B0-7F57BCCD532A}" destId="{516EF2A5-B117-40A2-A44C-2A83229D05E4}" srcOrd="2" destOrd="0" presId="urn:microsoft.com/office/officeart/2005/8/layout/vList6"/>
    <dgm:cxn modelId="{63175306-08B2-4407-B30F-0638658EA70F}" type="presParOf" srcId="{516EF2A5-B117-40A2-A44C-2A83229D05E4}" destId="{B2F52813-C268-44CD-B5BB-C82D06E79A51}" srcOrd="0" destOrd="0" presId="urn:microsoft.com/office/officeart/2005/8/layout/vList6"/>
    <dgm:cxn modelId="{6C04C981-FD46-4879-8713-FD97FAEECA26}" type="presParOf" srcId="{516EF2A5-B117-40A2-A44C-2A83229D05E4}" destId="{1290A981-F5C7-4863-B48E-A63FDA6D3F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7EE0B-5A58-468D-8DFF-11F64EE574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DB57A3D-08C4-4849-9366-3B7B7CD644B5}">
      <dgm:prSet/>
      <dgm:spPr/>
      <dgm:t>
        <a:bodyPr/>
        <a:lstStyle/>
        <a:p>
          <a:r>
            <a:rPr lang="en-IN" dirty="0"/>
            <a:t>Principle Component Analysis</a:t>
          </a:r>
        </a:p>
      </dgm:t>
    </dgm:pt>
    <dgm:pt modelId="{D491F139-4CC7-4554-8483-C63BD3F47846}" type="parTrans" cxnId="{8FD91EBF-C15C-4746-A4F8-F40039F71363}">
      <dgm:prSet/>
      <dgm:spPr/>
      <dgm:t>
        <a:bodyPr/>
        <a:lstStyle/>
        <a:p>
          <a:endParaRPr lang="en-IN"/>
        </a:p>
      </dgm:t>
    </dgm:pt>
    <dgm:pt modelId="{163453AA-8EFA-4548-A369-CE41BD1DD180}" type="sibTrans" cxnId="{8FD91EBF-C15C-4746-A4F8-F40039F71363}">
      <dgm:prSet/>
      <dgm:spPr/>
      <dgm:t>
        <a:bodyPr/>
        <a:lstStyle/>
        <a:p>
          <a:endParaRPr lang="en-IN"/>
        </a:p>
      </dgm:t>
    </dgm:pt>
    <dgm:pt modelId="{77662F16-B73F-452E-8273-4AB67563C6BA}">
      <dgm:prSet/>
      <dgm:spPr/>
      <dgm:t>
        <a:bodyPr/>
        <a:lstStyle/>
        <a:p>
          <a:r>
            <a:rPr lang="en-IN" dirty="0"/>
            <a:t>Linear Discriminant Analysis</a:t>
          </a:r>
        </a:p>
      </dgm:t>
    </dgm:pt>
    <dgm:pt modelId="{E43DF34A-3C45-4C80-9D20-2927F8387C36}" type="parTrans" cxnId="{217E5243-0DFA-47C3-B91D-5FC4CFB869CF}">
      <dgm:prSet/>
      <dgm:spPr/>
      <dgm:t>
        <a:bodyPr/>
        <a:lstStyle/>
        <a:p>
          <a:endParaRPr lang="en-IN"/>
        </a:p>
      </dgm:t>
    </dgm:pt>
    <dgm:pt modelId="{4300178B-E976-4170-B61B-8B9ADA006E48}" type="sibTrans" cxnId="{217E5243-0DFA-47C3-B91D-5FC4CFB869CF}">
      <dgm:prSet/>
      <dgm:spPr/>
      <dgm:t>
        <a:bodyPr/>
        <a:lstStyle/>
        <a:p>
          <a:endParaRPr lang="en-IN"/>
        </a:p>
      </dgm:t>
    </dgm:pt>
    <dgm:pt modelId="{A5792A37-B552-4B0C-9F9A-D689D402CD60}">
      <dgm:prSet/>
      <dgm:spPr/>
      <dgm:t>
        <a:bodyPr/>
        <a:lstStyle/>
        <a:p>
          <a:r>
            <a:rPr lang="en-IN"/>
            <a:t>Kernel PCA</a:t>
          </a:r>
        </a:p>
      </dgm:t>
    </dgm:pt>
    <dgm:pt modelId="{747C5C62-315D-48F0-94D5-6E40465BC832}" type="parTrans" cxnId="{96BFF4C3-40BC-4429-AD95-5069D60698F4}">
      <dgm:prSet/>
      <dgm:spPr/>
      <dgm:t>
        <a:bodyPr/>
        <a:lstStyle/>
        <a:p>
          <a:endParaRPr lang="en-IN"/>
        </a:p>
      </dgm:t>
    </dgm:pt>
    <dgm:pt modelId="{60E39205-9D92-4D28-BA22-494D2A48A9B2}" type="sibTrans" cxnId="{96BFF4C3-40BC-4429-AD95-5069D60698F4}">
      <dgm:prSet/>
      <dgm:spPr/>
      <dgm:t>
        <a:bodyPr/>
        <a:lstStyle/>
        <a:p>
          <a:endParaRPr lang="en-IN"/>
        </a:p>
      </dgm:t>
    </dgm:pt>
    <dgm:pt modelId="{9A825DD2-A0A4-4ABD-8A94-482DD297E1C3}" type="pres">
      <dgm:prSet presAssocID="{BDA7EE0B-5A58-468D-8DFF-11F64EE57461}" presName="linear" presStyleCnt="0">
        <dgm:presLayoutVars>
          <dgm:animLvl val="lvl"/>
          <dgm:resizeHandles val="exact"/>
        </dgm:presLayoutVars>
      </dgm:prSet>
      <dgm:spPr/>
    </dgm:pt>
    <dgm:pt modelId="{54EAA76D-AD37-4D8E-B641-0EB3F93201B5}" type="pres">
      <dgm:prSet presAssocID="{5DB57A3D-08C4-4849-9366-3B7B7CD644B5}" presName="parentText" presStyleLbl="node1" presStyleIdx="0" presStyleCnt="3" custLinFactNeighborX="161" custLinFactNeighborY="30648">
        <dgm:presLayoutVars>
          <dgm:chMax val="0"/>
          <dgm:bulletEnabled val="1"/>
        </dgm:presLayoutVars>
      </dgm:prSet>
      <dgm:spPr/>
    </dgm:pt>
    <dgm:pt modelId="{55E91A92-BEB1-42E8-81CE-7EA8F7506186}" type="pres">
      <dgm:prSet presAssocID="{163453AA-8EFA-4548-A369-CE41BD1DD180}" presName="spacer" presStyleCnt="0"/>
      <dgm:spPr/>
    </dgm:pt>
    <dgm:pt modelId="{C8E11FC6-FC0D-4D3F-9F19-297D8A30F187}" type="pres">
      <dgm:prSet presAssocID="{77662F16-B73F-452E-8273-4AB67563C6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803BF8-16B7-4761-979C-9DBA9B6F0FBF}" type="pres">
      <dgm:prSet presAssocID="{4300178B-E976-4170-B61B-8B9ADA006E48}" presName="spacer" presStyleCnt="0"/>
      <dgm:spPr/>
    </dgm:pt>
    <dgm:pt modelId="{1E3AD5BA-E2F5-408C-9FD7-7032D38A807D}" type="pres">
      <dgm:prSet presAssocID="{A5792A37-B552-4B0C-9F9A-D689D402CD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9CB43C-CE25-4E55-AA83-2AD3FC2AA1EA}" type="presOf" srcId="{5DB57A3D-08C4-4849-9366-3B7B7CD644B5}" destId="{54EAA76D-AD37-4D8E-B641-0EB3F93201B5}" srcOrd="0" destOrd="0" presId="urn:microsoft.com/office/officeart/2005/8/layout/vList2"/>
    <dgm:cxn modelId="{1067635E-FE5B-464D-8639-6B6FE4BF2561}" type="presOf" srcId="{77662F16-B73F-452E-8273-4AB67563C6BA}" destId="{C8E11FC6-FC0D-4D3F-9F19-297D8A30F187}" srcOrd="0" destOrd="0" presId="urn:microsoft.com/office/officeart/2005/8/layout/vList2"/>
    <dgm:cxn modelId="{217E5243-0DFA-47C3-B91D-5FC4CFB869CF}" srcId="{BDA7EE0B-5A58-468D-8DFF-11F64EE57461}" destId="{77662F16-B73F-452E-8273-4AB67563C6BA}" srcOrd="1" destOrd="0" parTransId="{E43DF34A-3C45-4C80-9D20-2927F8387C36}" sibTransId="{4300178B-E976-4170-B61B-8B9ADA006E48}"/>
    <dgm:cxn modelId="{8FD91EBF-C15C-4746-A4F8-F40039F71363}" srcId="{BDA7EE0B-5A58-468D-8DFF-11F64EE57461}" destId="{5DB57A3D-08C4-4849-9366-3B7B7CD644B5}" srcOrd="0" destOrd="0" parTransId="{D491F139-4CC7-4554-8483-C63BD3F47846}" sibTransId="{163453AA-8EFA-4548-A369-CE41BD1DD180}"/>
    <dgm:cxn modelId="{96BFF4C3-40BC-4429-AD95-5069D60698F4}" srcId="{BDA7EE0B-5A58-468D-8DFF-11F64EE57461}" destId="{A5792A37-B552-4B0C-9F9A-D689D402CD60}" srcOrd="2" destOrd="0" parTransId="{747C5C62-315D-48F0-94D5-6E40465BC832}" sibTransId="{60E39205-9D92-4D28-BA22-494D2A48A9B2}"/>
    <dgm:cxn modelId="{D5B406DD-188B-477D-BF14-ED0680A7E6BC}" type="presOf" srcId="{BDA7EE0B-5A58-468D-8DFF-11F64EE57461}" destId="{9A825DD2-A0A4-4ABD-8A94-482DD297E1C3}" srcOrd="0" destOrd="0" presId="urn:microsoft.com/office/officeart/2005/8/layout/vList2"/>
    <dgm:cxn modelId="{F6615BF4-9004-47BB-9D8E-5D14017E1B18}" type="presOf" srcId="{A5792A37-B552-4B0C-9F9A-D689D402CD60}" destId="{1E3AD5BA-E2F5-408C-9FD7-7032D38A807D}" srcOrd="0" destOrd="0" presId="urn:microsoft.com/office/officeart/2005/8/layout/vList2"/>
    <dgm:cxn modelId="{9B954009-F0A3-4739-917C-C75686154FD2}" type="presParOf" srcId="{9A825DD2-A0A4-4ABD-8A94-482DD297E1C3}" destId="{54EAA76D-AD37-4D8E-B641-0EB3F93201B5}" srcOrd="0" destOrd="0" presId="urn:microsoft.com/office/officeart/2005/8/layout/vList2"/>
    <dgm:cxn modelId="{7EA7656E-4160-4F14-9DC4-266D5074C572}" type="presParOf" srcId="{9A825DD2-A0A4-4ABD-8A94-482DD297E1C3}" destId="{55E91A92-BEB1-42E8-81CE-7EA8F7506186}" srcOrd="1" destOrd="0" presId="urn:microsoft.com/office/officeart/2005/8/layout/vList2"/>
    <dgm:cxn modelId="{4EC613D1-54EE-40F9-AEDD-5A09293A7AD0}" type="presParOf" srcId="{9A825DD2-A0A4-4ABD-8A94-482DD297E1C3}" destId="{C8E11FC6-FC0D-4D3F-9F19-297D8A30F187}" srcOrd="2" destOrd="0" presId="urn:microsoft.com/office/officeart/2005/8/layout/vList2"/>
    <dgm:cxn modelId="{9BFD8195-7F6A-4608-9DA2-CB58BA3755A7}" type="presParOf" srcId="{9A825DD2-A0A4-4ABD-8A94-482DD297E1C3}" destId="{AF803BF8-16B7-4761-979C-9DBA9B6F0FBF}" srcOrd="3" destOrd="0" presId="urn:microsoft.com/office/officeart/2005/8/layout/vList2"/>
    <dgm:cxn modelId="{45916F87-1630-44D8-A2D3-FE4C2B592030}" type="presParOf" srcId="{9A825DD2-A0A4-4ABD-8A94-482DD297E1C3}" destId="{1E3AD5BA-E2F5-408C-9FD7-7032D38A80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905726-C0E0-4D67-BFC9-DC639C7D7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CAC480-1561-4393-9022-2BDBE58E833C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IN" sz="3200" dirty="0"/>
            <a:t>Scalar and Vector</a:t>
          </a:r>
        </a:p>
      </dgm:t>
    </dgm:pt>
    <dgm:pt modelId="{F4726A03-D1AC-48F5-B15B-F1DD36799293}" type="parTrans" cxnId="{27A51794-37D3-4643-9A25-8FE355F49E17}">
      <dgm:prSet/>
      <dgm:spPr/>
      <dgm:t>
        <a:bodyPr/>
        <a:lstStyle/>
        <a:p>
          <a:endParaRPr lang="en-IN"/>
        </a:p>
      </dgm:t>
    </dgm:pt>
    <dgm:pt modelId="{F44BFE40-3868-4BFA-A3B7-2D4D34856D60}" type="sibTrans" cxnId="{27A51794-37D3-4643-9A25-8FE355F49E17}">
      <dgm:prSet/>
      <dgm:spPr/>
      <dgm:t>
        <a:bodyPr/>
        <a:lstStyle/>
        <a:p>
          <a:endParaRPr lang="en-IN"/>
        </a:p>
      </dgm:t>
    </dgm:pt>
    <dgm:pt modelId="{20648F0E-04B3-433C-BEEC-EED6CF30242B}" type="pres">
      <dgm:prSet presAssocID="{62905726-C0E0-4D67-BFC9-DC639C7D7E26}" presName="linear" presStyleCnt="0">
        <dgm:presLayoutVars>
          <dgm:animLvl val="lvl"/>
          <dgm:resizeHandles val="exact"/>
        </dgm:presLayoutVars>
      </dgm:prSet>
      <dgm:spPr/>
    </dgm:pt>
    <dgm:pt modelId="{24300750-23E8-4862-B246-76F1D7B5876C}" type="pres">
      <dgm:prSet presAssocID="{FBCAC480-1561-4393-9022-2BDBE58E83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08AD5E-3A82-4E43-96D1-1F5176A26A5D}" type="presOf" srcId="{FBCAC480-1561-4393-9022-2BDBE58E833C}" destId="{24300750-23E8-4862-B246-76F1D7B5876C}" srcOrd="0" destOrd="0" presId="urn:microsoft.com/office/officeart/2005/8/layout/vList2"/>
    <dgm:cxn modelId="{27A51794-37D3-4643-9A25-8FE355F49E17}" srcId="{62905726-C0E0-4D67-BFC9-DC639C7D7E26}" destId="{FBCAC480-1561-4393-9022-2BDBE58E833C}" srcOrd="0" destOrd="0" parTransId="{F4726A03-D1AC-48F5-B15B-F1DD36799293}" sibTransId="{F44BFE40-3868-4BFA-A3B7-2D4D34856D60}"/>
    <dgm:cxn modelId="{C40B74C4-2FAC-4878-9507-62E05D444D53}" type="presOf" srcId="{62905726-C0E0-4D67-BFC9-DC639C7D7E26}" destId="{20648F0E-04B3-433C-BEEC-EED6CF30242B}" srcOrd="0" destOrd="0" presId="urn:microsoft.com/office/officeart/2005/8/layout/vList2"/>
    <dgm:cxn modelId="{6C125480-C32F-49CB-97F9-A85B585A08D8}" type="presParOf" srcId="{20648F0E-04B3-433C-BEEC-EED6CF30242B}" destId="{24300750-23E8-4862-B246-76F1D7B587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31E54D-B47C-4191-87DF-3752401FC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1D839E-B86B-40AA-9421-F1ABD4899C52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IN" dirty="0"/>
            <a:t>Dimension  </a:t>
          </a:r>
        </a:p>
      </dgm:t>
    </dgm:pt>
    <dgm:pt modelId="{C4B34AFD-6E07-4BF6-A528-389E6F6C85DA}" type="parTrans" cxnId="{68A5A337-F492-4FAF-A589-7A9CCD2C2A23}">
      <dgm:prSet/>
      <dgm:spPr/>
      <dgm:t>
        <a:bodyPr/>
        <a:lstStyle/>
        <a:p>
          <a:pPr algn="ctr"/>
          <a:endParaRPr lang="en-IN"/>
        </a:p>
      </dgm:t>
    </dgm:pt>
    <dgm:pt modelId="{F56FC49C-24E0-49FE-9343-CC4AFD71E462}" type="sibTrans" cxnId="{68A5A337-F492-4FAF-A589-7A9CCD2C2A23}">
      <dgm:prSet/>
      <dgm:spPr/>
      <dgm:t>
        <a:bodyPr/>
        <a:lstStyle/>
        <a:p>
          <a:pPr algn="ctr"/>
          <a:endParaRPr lang="en-IN"/>
        </a:p>
      </dgm:t>
    </dgm:pt>
    <dgm:pt modelId="{86E6FF6B-8542-4B8F-AF7C-380BBCBEC917}" type="pres">
      <dgm:prSet presAssocID="{7131E54D-B47C-4191-87DF-3752401FC025}" presName="linear" presStyleCnt="0">
        <dgm:presLayoutVars>
          <dgm:animLvl val="lvl"/>
          <dgm:resizeHandles val="exact"/>
        </dgm:presLayoutVars>
      </dgm:prSet>
      <dgm:spPr/>
    </dgm:pt>
    <dgm:pt modelId="{C564E54B-A2FD-41A4-A0B3-3E2FB32DBE25}" type="pres">
      <dgm:prSet presAssocID="{641D839E-B86B-40AA-9421-F1ABD4899C52}" presName="parentText" presStyleLbl="node1" presStyleIdx="0" presStyleCnt="1" custLinFactNeighborX="-6921" custLinFactNeighborY="-14698">
        <dgm:presLayoutVars>
          <dgm:chMax val="0"/>
          <dgm:bulletEnabled val="1"/>
        </dgm:presLayoutVars>
      </dgm:prSet>
      <dgm:spPr/>
    </dgm:pt>
  </dgm:ptLst>
  <dgm:cxnLst>
    <dgm:cxn modelId="{68A5A337-F492-4FAF-A589-7A9CCD2C2A23}" srcId="{7131E54D-B47C-4191-87DF-3752401FC025}" destId="{641D839E-B86B-40AA-9421-F1ABD4899C52}" srcOrd="0" destOrd="0" parTransId="{C4B34AFD-6E07-4BF6-A528-389E6F6C85DA}" sibTransId="{F56FC49C-24E0-49FE-9343-CC4AFD71E462}"/>
    <dgm:cxn modelId="{C857236D-2FA8-42B8-A25B-D0E05CD9FA4B}" type="presOf" srcId="{641D839E-B86B-40AA-9421-F1ABD4899C52}" destId="{C564E54B-A2FD-41A4-A0B3-3E2FB32DBE25}" srcOrd="0" destOrd="0" presId="urn:microsoft.com/office/officeart/2005/8/layout/vList2"/>
    <dgm:cxn modelId="{51E10C9B-48F9-473A-ABAE-B7A5142A82CC}" type="presOf" srcId="{7131E54D-B47C-4191-87DF-3752401FC025}" destId="{86E6FF6B-8542-4B8F-AF7C-380BBCBEC917}" srcOrd="0" destOrd="0" presId="urn:microsoft.com/office/officeart/2005/8/layout/vList2"/>
    <dgm:cxn modelId="{33B238FF-2DB6-457F-8520-79032B6C6767}" type="presParOf" srcId="{86E6FF6B-8542-4B8F-AF7C-380BBCBEC917}" destId="{C564E54B-A2FD-41A4-A0B3-3E2FB32DBE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D69A5B-BAC2-4870-92A0-CF5C2F557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096C3A-BFB1-42B5-8246-AF1B27B33CB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/>
            <a:t>Principle Component Analysis</a:t>
          </a:r>
        </a:p>
      </dgm:t>
    </dgm:pt>
    <dgm:pt modelId="{4C73E06A-B778-4303-867E-A636CED8A31F}" type="parTrans" cxnId="{15C6B202-F6A0-45F3-AE8D-BA1B88C86B1F}">
      <dgm:prSet/>
      <dgm:spPr/>
      <dgm:t>
        <a:bodyPr/>
        <a:lstStyle/>
        <a:p>
          <a:endParaRPr lang="en-IN"/>
        </a:p>
      </dgm:t>
    </dgm:pt>
    <dgm:pt modelId="{AF031D3E-EE4A-46C4-ACCC-C1A77D05B94F}" type="sibTrans" cxnId="{15C6B202-F6A0-45F3-AE8D-BA1B88C86B1F}">
      <dgm:prSet/>
      <dgm:spPr/>
      <dgm:t>
        <a:bodyPr/>
        <a:lstStyle/>
        <a:p>
          <a:endParaRPr lang="en-IN"/>
        </a:p>
      </dgm:t>
    </dgm:pt>
    <dgm:pt modelId="{59BA34C0-7905-42A4-B240-922BE17BDE1B}" type="pres">
      <dgm:prSet presAssocID="{92D69A5B-BAC2-4870-92A0-CF5C2F55732E}" presName="linear" presStyleCnt="0">
        <dgm:presLayoutVars>
          <dgm:animLvl val="lvl"/>
          <dgm:resizeHandles val="exact"/>
        </dgm:presLayoutVars>
      </dgm:prSet>
      <dgm:spPr/>
    </dgm:pt>
    <dgm:pt modelId="{5019EFD4-D9A7-4469-B1FE-461311C70A76}" type="pres">
      <dgm:prSet presAssocID="{2D096C3A-BFB1-42B5-8246-AF1B27B33C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5C6B202-F6A0-45F3-AE8D-BA1B88C86B1F}" srcId="{92D69A5B-BAC2-4870-92A0-CF5C2F55732E}" destId="{2D096C3A-BFB1-42B5-8246-AF1B27B33CB0}" srcOrd="0" destOrd="0" parTransId="{4C73E06A-B778-4303-867E-A636CED8A31F}" sibTransId="{AF031D3E-EE4A-46C4-ACCC-C1A77D05B94F}"/>
    <dgm:cxn modelId="{6AC7E681-A83F-4518-8B39-7F34B83F4294}" type="presOf" srcId="{2D096C3A-BFB1-42B5-8246-AF1B27B33CB0}" destId="{5019EFD4-D9A7-4469-B1FE-461311C70A76}" srcOrd="0" destOrd="0" presId="urn:microsoft.com/office/officeart/2005/8/layout/vList2"/>
    <dgm:cxn modelId="{CF35F08F-40C2-4467-BCC2-3C25464F8449}" type="presOf" srcId="{92D69A5B-BAC2-4870-92A0-CF5C2F55732E}" destId="{59BA34C0-7905-42A4-B240-922BE17BDE1B}" srcOrd="0" destOrd="0" presId="urn:microsoft.com/office/officeart/2005/8/layout/vList2"/>
    <dgm:cxn modelId="{8B17014C-0B61-44B1-BC2B-67C52F846935}" type="presParOf" srcId="{59BA34C0-7905-42A4-B240-922BE17BDE1B}" destId="{5019EFD4-D9A7-4469-B1FE-461311C70A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 custLinFactNeighborX="2424" custLinFactNeighborY="-17146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9EC6-DFAA-442B-9B36-54BA8D97F559}">
      <dsp:nvSpPr>
        <dsp:cNvPr id="0" name=""/>
        <dsp:cNvSpPr/>
      </dsp:nvSpPr>
      <dsp:spPr>
        <a:xfrm>
          <a:off x="1906923" y="0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200" kern="1200" dirty="0"/>
        </a:p>
      </dsp:txBody>
      <dsp:txXfrm>
        <a:off x="1906923" y="133235"/>
        <a:ext cx="2460681" cy="799411"/>
      </dsp:txXfrm>
    </dsp:sp>
    <dsp:sp modelId="{889DFA61-1F51-4EB4-B1C1-3C3898AFCB2B}">
      <dsp:nvSpPr>
        <dsp:cNvPr id="0" name=""/>
        <dsp:cNvSpPr/>
      </dsp:nvSpPr>
      <dsp:spPr>
        <a:xfrm>
          <a:off x="0" y="0"/>
          <a:ext cx="1906924" cy="1065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SelectK</a:t>
          </a:r>
          <a:r>
            <a:rPr lang="en-US" sz="2100" kern="1200" dirty="0"/>
            <a:t> Algorithm</a:t>
          </a:r>
          <a:endParaRPr lang="en-IN" sz="2100" kern="1200" dirty="0"/>
        </a:p>
      </dsp:txBody>
      <dsp:txXfrm>
        <a:off x="52032" y="52032"/>
        <a:ext cx="1802860" cy="961817"/>
      </dsp:txXfrm>
    </dsp:sp>
    <dsp:sp modelId="{72FD4C4B-2E5D-4AFB-B005-FE538E6617D4}">
      <dsp:nvSpPr>
        <dsp:cNvPr id="0" name=""/>
        <dsp:cNvSpPr/>
      </dsp:nvSpPr>
      <dsp:spPr>
        <a:xfrm>
          <a:off x="1906924" y="1172469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CFA3-F62A-436B-B024-13229587AADC}">
      <dsp:nvSpPr>
        <dsp:cNvPr id="0" name=""/>
        <dsp:cNvSpPr/>
      </dsp:nvSpPr>
      <dsp:spPr>
        <a:xfrm>
          <a:off x="0" y="1172469"/>
          <a:ext cx="1906924" cy="1065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Recursive Feature Elimination</a:t>
          </a:r>
          <a:endParaRPr lang="en-IN" sz="2100" kern="1200"/>
        </a:p>
      </dsp:txBody>
      <dsp:txXfrm>
        <a:off x="52032" y="1224501"/>
        <a:ext cx="1802860" cy="961817"/>
      </dsp:txXfrm>
    </dsp:sp>
    <dsp:sp modelId="{6F67A4CF-6673-4AFD-A94B-A2E4C1D6F6F3}">
      <dsp:nvSpPr>
        <dsp:cNvPr id="0" name=""/>
        <dsp:cNvSpPr/>
      </dsp:nvSpPr>
      <dsp:spPr>
        <a:xfrm>
          <a:off x="1906924" y="2344939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7601-8DB7-4BE9-B96A-3CAE48E9691D}">
      <dsp:nvSpPr>
        <dsp:cNvPr id="0" name=""/>
        <dsp:cNvSpPr/>
      </dsp:nvSpPr>
      <dsp:spPr>
        <a:xfrm>
          <a:off x="0" y="2344939"/>
          <a:ext cx="1906924" cy="1065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Importance</a:t>
          </a:r>
          <a:endParaRPr lang="en-IN" sz="2100" kern="1200"/>
        </a:p>
      </dsp:txBody>
      <dsp:txXfrm>
        <a:off x="52032" y="2396971"/>
        <a:ext cx="1802860" cy="9618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26170"/>
          <a:ext cx="5496018" cy="83947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Linear Discriminant Analysis</a:t>
          </a:r>
        </a:p>
      </dsp:txBody>
      <dsp:txXfrm>
        <a:off x="40980" y="167150"/>
        <a:ext cx="5414058" cy="7575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45784"/>
          <a:ext cx="5167543" cy="79150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Linear Discriminant Analysis</a:t>
          </a:r>
        </a:p>
      </dsp:txBody>
      <dsp:txXfrm>
        <a:off x="38638" y="184422"/>
        <a:ext cx="5090267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1D6D-DD92-44A0-B084-88F416F94562}">
      <dsp:nvSpPr>
        <dsp:cNvPr id="0" name=""/>
        <dsp:cNvSpPr/>
      </dsp:nvSpPr>
      <dsp:spPr>
        <a:xfrm>
          <a:off x="1798615" y="0"/>
          <a:ext cx="2697924" cy="11720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17A89-6751-4862-B503-5B527A2E3E68}">
      <dsp:nvSpPr>
        <dsp:cNvPr id="0" name=""/>
        <dsp:cNvSpPr/>
      </dsp:nvSpPr>
      <dsp:spPr>
        <a:xfrm>
          <a:off x="0" y="0"/>
          <a:ext cx="1798616" cy="11720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Forward Selection</a:t>
          </a:r>
          <a:endParaRPr lang="en-IN" sz="2800" kern="1200" dirty="0"/>
        </a:p>
      </dsp:txBody>
      <dsp:txXfrm>
        <a:off x="57213" y="57213"/>
        <a:ext cx="1684190" cy="1057592"/>
      </dsp:txXfrm>
    </dsp:sp>
    <dsp:sp modelId="{1290A981-F5C7-4863-B48E-A63FDA6D3FB0}">
      <dsp:nvSpPr>
        <dsp:cNvPr id="0" name=""/>
        <dsp:cNvSpPr/>
      </dsp:nvSpPr>
      <dsp:spPr>
        <a:xfrm>
          <a:off x="1776960" y="1289821"/>
          <a:ext cx="2697924" cy="11720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52813-C268-44CD-B5BB-C82D06E79A51}">
      <dsp:nvSpPr>
        <dsp:cNvPr id="0" name=""/>
        <dsp:cNvSpPr/>
      </dsp:nvSpPr>
      <dsp:spPr>
        <a:xfrm>
          <a:off x="0" y="1289520"/>
          <a:ext cx="1798616" cy="117201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Backward Selection</a:t>
          </a:r>
          <a:endParaRPr lang="en-IN" sz="2800" kern="1200"/>
        </a:p>
      </dsp:txBody>
      <dsp:txXfrm>
        <a:off x="57213" y="1346733"/>
        <a:ext cx="1684190" cy="1057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AA76D-AD37-4D8E-B641-0EB3F93201B5}">
      <dsp:nvSpPr>
        <dsp:cNvPr id="0" name=""/>
        <dsp:cNvSpPr/>
      </dsp:nvSpPr>
      <dsp:spPr>
        <a:xfrm>
          <a:off x="0" y="838585"/>
          <a:ext cx="552191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Principle Component Analysis</a:t>
          </a:r>
        </a:p>
      </dsp:txBody>
      <dsp:txXfrm>
        <a:off x="38638" y="877223"/>
        <a:ext cx="5444634" cy="714229"/>
      </dsp:txXfrm>
    </dsp:sp>
    <dsp:sp modelId="{C8E11FC6-FC0D-4D3F-9F19-297D8A30F187}">
      <dsp:nvSpPr>
        <dsp:cNvPr id="0" name=""/>
        <dsp:cNvSpPr/>
      </dsp:nvSpPr>
      <dsp:spPr>
        <a:xfrm>
          <a:off x="0" y="1696002"/>
          <a:ext cx="552191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Linear Discriminant Analysis</a:t>
          </a:r>
        </a:p>
      </dsp:txBody>
      <dsp:txXfrm>
        <a:off x="38638" y="1734640"/>
        <a:ext cx="5444634" cy="714229"/>
      </dsp:txXfrm>
    </dsp:sp>
    <dsp:sp modelId="{1E3AD5BA-E2F5-408C-9FD7-7032D38A807D}">
      <dsp:nvSpPr>
        <dsp:cNvPr id="0" name=""/>
        <dsp:cNvSpPr/>
      </dsp:nvSpPr>
      <dsp:spPr>
        <a:xfrm>
          <a:off x="0" y="2582547"/>
          <a:ext cx="552191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Kernel PCA</a:t>
          </a:r>
        </a:p>
      </dsp:txBody>
      <dsp:txXfrm>
        <a:off x="38638" y="2621185"/>
        <a:ext cx="5444634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0750-23E8-4862-B246-76F1D7B5876C}">
      <dsp:nvSpPr>
        <dsp:cNvPr id="0" name=""/>
        <dsp:cNvSpPr/>
      </dsp:nvSpPr>
      <dsp:spPr>
        <a:xfrm>
          <a:off x="0" y="75750"/>
          <a:ext cx="3519256" cy="121680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Scalar and Vector</a:t>
          </a:r>
        </a:p>
      </dsp:txBody>
      <dsp:txXfrm>
        <a:off x="59399" y="135149"/>
        <a:ext cx="3400458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E54B-A2FD-41A4-A0B3-3E2FB32DBE25}">
      <dsp:nvSpPr>
        <dsp:cNvPr id="0" name=""/>
        <dsp:cNvSpPr/>
      </dsp:nvSpPr>
      <dsp:spPr>
        <a:xfrm>
          <a:off x="0" y="0"/>
          <a:ext cx="3915052" cy="105534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Dimension  </a:t>
          </a:r>
        </a:p>
      </dsp:txBody>
      <dsp:txXfrm>
        <a:off x="51517" y="51517"/>
        <a:ext cx="3812018" cy="952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EFD4-D9A7-4469-B1FE-461311C70A76}">
      <dsp:nvSpPr>
        <dsp:cNvPr id="0" name=""/>
        <dsp:cNvSpPr/>
      </dsp:nvSpPr>
      <dsp:spPr>
        <a:xfrm>
          <a:off x="0" y="104978"/>
          <a:ext cx="4769021" cy="69556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Principle Component Analysis</a:t>
          </a:r>
        </a:p>
      </dsp:txBody>
      <dsp:txXfrm>
        <a:off x="33955" y="138933"/>
        <a:ext cx="4701111" cy="627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36523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179844"/>
        <a:ext cx="5773361" cy="800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288684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332005"/>
        <a:ext cx="5773361" cy="800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288684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332005"/>
        <a:ext cx="57733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04:12:2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16295,'0'0'3986,"-7"3"-8788,7-23-5122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1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15895,'0'0'1137,"0"0"-17,0 0-95,0 0-497,0 0-272,0 0 128,0 0 161,0 0-225,0 0-320,0 0-32,0 0-96,0 0-481,0 0-2848,0 0-3811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4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6387,'0'0'619,"0"0"200,0 0 742,0 0-329,0 0-77,0 13 926,5-9 6035,170-13-6729,-303 12 241,119-2-1607,-21 2-49,26-2 8,19 0 15,18-2-193,0-1 0,0-2 0,-1-1 0,48-14 0,-37 5-2843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5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30 168 12294,'0'0'731,"0"0"1275,0 0-157,0 0-419,0 0-392,-2 0-332,-1-1 0,1 0 0,-1 0 1,1 0-1,0 0 0,-1 0 0,1-1 1,0 1-1,0-1 0,-3-2 0,4-11-483,0-22-118,1 35-104,0 0 1,0 0 0,1 0-1,-1 0 1,0 0 0,1 0-1,-1 0 1,1 0 0,0 1-1,0-1 1,0 0 0,0 0-1,0 1 1,2-4 0,4 0 1,1 0 1,-1 0 0,1 1-1,0 0 1,0 0-1,1 1 1,-1 0 0,12-2-1,78-15 21,-77 17-19,6-1-6,-1 1 1,1 2-1,27 1 0,-53 0 0,1 0 0,0 0 0,0 1-1,0-1 1,0 1 0,0-1 0,0 1-1,-1 0 1,1 0 0,0 0 0,-1 0 0,1 0-1,0 0 1,-1 0 0,1 0 0,-1 1-1,0-1 1,1 0 0,0 3 0,1 0 0,-1 0 1,0 0-1,0 0 1,0 0-1,-1 0 1,1 1-1,-1-1 0,1 6 1,-1 1 1,0 0 0,0-1 0,-1 1 0,-1 0 1,0 0-1,-4 18 0,2-21 2,0 0 0,-1 0 0,0 0 0,-1 0 0,1-1-1,-2 0 1,1 0 0,-1 0 0,0-1 0,0 0 0,-9 7 0,-14 10 2,-38 23 0,67-46-5,-11 8 5,8-6-3,0 1 1,0-1-1,0 0 1,0 0-1,0 0 1,-1-1-1,1 1 1,-1-1-1,1 0 1,-8 2-1,11-3 6,19 0-90,172-9 39,-187 9 41,0 1 0,1-1 0,-1 1 0,0-1-1,0 1 1,0 0 0,0 1 0,0-1 0,0 1 0,-1-1 0,1 1 0,0 0 0,-1 1 0,1-1-1,-1 1 1,0-1 0,0 1 0,0 0 0,0 0 0,0 0 0,-1 1 0,0-1 0,1 1 0,-1-1-1,0 1 1,2 6 0,-1-2-2,0 1-1,-1 0 1,0 0 0,0 1-1,-1-1 1,0 0-1,-1 1 1,0-1 0,0 0-1,-1 1 1,-2 10 0,1-14 5,-1 1 0,0 0 0,0-1-1,0 0 1,0 0 0,-1 0 0,0 0 0,-1 0 0,1-1 0,-1 1 0,0-1 0,0 0 0,-9 5 0,-11 9 9,-45 25 0,60-38-9,0 0 7,1 0 0,-1-1 0,0 0 0,-1-1 0,1 0 0,-1-1 0,0 0 0,0 0 0,-21 1 0,25-34-1262,5 24-1043,1 0-2590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7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50 136 4514,'0'0'5912,"0"0"-3706,0 0 265,0 0-526,0 0-622,0 0-234,0-3 4,0 1-953,0-1-1,0 1 0,0 0 1,1 0-1,-1 0 0,0 0 1,1 0-1,-1 0 0,1 0 0,0 0 1,0 0-1,0 0 0,0 0 1,0 0-1,0 0 0,2-1 1,0 0-75,0 1 0,0 0 1,0 0-1,0 0 0,1 0 1,-1 0-1,1 1 0,-1 0 1,1-1-1,3 1 0,255-66 866,-246 64-667,-16 3-77,0 0 24,0 0-201,0 0 1,0 0-1,0 0 0,0 0 1,0 0-1,0 0 1,0 0-1,0 0 0,0 0 1,0 0-1,-1 0 1,1 0-1,0 0 0,0 0 1,0 0-1,0 0 1,0 0-1,0 0 0,0 0 1,0 0-1,-1 0 1,1 0-1,0 0 0,0 0 1,0 0-1,0 0 0,0 0 1,0 0-1,0 0 1,0 0-1,0 0 0,-1 0 1,1 0-1,0 0 1,0 0-1,0 0 0,0-1 1,0 1-1,0 0 1,0 0-1,0 0 0,0 0 1,0 0-1,0 0 1,0 0-1,0 0 0,0 0 1,0-1-1,0 1 1,0 0-1,0 0 0,0 0 1,0 0-1,0 0 0,0 0 1,0 0-1,0 0 1,0 0-1,0-1 0,0 1 1,0 0-1,0 0 1,0 0-1,0 0 0,0 0 1,0 0-1,-14-2 8,0 1-1,0 0 1,0 1-1,-1 1 0,1 0 1,0 1-1,0 1 1,0 0-1,1 1 1,-1 0-1,1 1 1,-24 13-1,27-14-17,5-1 0,0-1 0,0 1 1,1 0-1,-1 0 1,1 1-1,-5 4 1,8-7 9,1 1-4,0-2 10,0 0 10,0 0-7,0 0 2,-17 9 123,-16 10-62,25-16-63,1 0 0,0 1 0,0 0-1,1 1 1,-1-1 0,1 1 0,0 0-1,-8 9 1,13-10-12,0-1 0,0 0 0,0 0 0,0 0 0,1 0 0,-1 1 0,1-1 0,0 0 0,0 1 0,0-1 0,0 0 0,1 1 0,-1-1 0,1 0 0,0 0 0,0 0 0,0 1-1,0-1 1,1 0 0,-1 0 0,1-1 0,2 5 0,4-2 2,-1 1-1,1-1 1,1 0-1,-1-1 1,1 0 0,-1 0-1,1-1 1,0 0-1,12 2 1,88 12 37,-87-15-34,16 2 3,82 13 2,-108-14-17,1 0 0,0 1 0,-1 0 0,0 1 0,0 1 0,22 14 0,-29-16 5,0 0 1,0 1-1,-1-1 0,0 1 0,0 0 0,0 1 0,-1-1 0,1 1 0,-1-1 0,0 1 0,-1 0 1,0 0-1,0 1 0,0-1 0,0 0 0,-1 1 0,0-1 0,-1 0 0,0 1 0,1-1 1,-2 1-1,0 7 0,0-11 4,0 1 0,1-1 0,-1 0 0,-1 0 0,1 0 0,0 0 0,-1 0 0,1-1 0,-1 1 0,0 0 0,0-1 0,0 1 0,0-1 0,-1 0 0,1 0 0,0 1 0,-5 1-1,-6 5 35,-1 0 0,-18 8-1,19-11-14,-19 10 12,-2-1 0,0-2 0,0-1 0,-1-2 0,-54 9 0,56-15-2005,-48 1 1,67-5-2193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8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176 250 12822,'0'0'552,"0"0"734,0 0 571,0 0-240,0 0-241,-4-7-114,0-2-892,0 0 1,0-1-1,1 1 0,1-1 0,-1 0 1,1 0-1,1 0 0,0 0 0,1 0 0,-1 0 1,2 0-1,1-11 0,-1 17-351,1 0 0,0 1 1,0-1-1,0 1 0,0 0 0,0 0 1,1 0-1,-1 0 0,1 0 0,0 0 0,0 1 1,0-1-1,0 1 0,0 0 0,1 0 0,5-3 1,9-3 23,-1 0 0,20-5 0,-23 8-27,0 0 0,0 1 0,1 1 0,-1 1 0,1 0 0,0 0 0,0 2 0,25 1 0,-39 0-14,0-1-1,1 1 1,-1-1-1,0 1 1,0 0 0,0-1-1,0 1 1,1 0-1,-1 0 1,0 0-1,0 0 1,-1 0-1,1 0 1,0 0-1,0 0 1,0 0-1,-1 0 1,1 1-1,0-1 1,-1 0-1,1 0 1,-1 1 0,0-1-1,1 0 1,-1 1-1,0 1 1,2 43 37,-2-34-24,-1-5-6,1 0-1,-1 0 0,0 0 0,0 0 0,-1-1 1,0 1-1,0 0 0,-1-1 0,0 1 0,0-1 0,-5 8 1,-3 2 23,-1 0 0,-23 22 1,0 0-5,32-35-27,1 0-1,0-1 0,-1 1 1,1 0-1,1 0 0,-1 0 1,0 0-1,1 1 0,-1-1 0,1 0 1,0 1-1,0-1 0,1 1 1,-1-1-1,1 1 0,0-1 0,-1 1 1,1 0-1,1-1 0,-1 1 1,1-1-1,-1 1 0,1-1 1,2 6-1,3 2 2,0 1 0,1-2 0,0 1 0,0-1 0,16 16 0,-16-19-3,0 0-1,0 1 0,-1 0 1,-1 0-1,1 0 0,-1 1 0,0 0 1,-1 0-1,6 18 0,-9-21 1,0 0 0,0 0 0,-1 0 0,0 0-1,0 1 1,0-1 0,-1 0 0,0 0 0,0 0 0,-1 0 0,1 0 0,-1-1-1,-1 1 1,1 0 0,-6 8 0,1-5 2,0 0 1,0-1-1,-1 0 0,0-1 0,-1 0 1,0 0-1,-17 10 0,-17 9 55,-1-3-1,-2-1 1,0-2-1,-55 15 1,95-33-45,0-1 0,0 0 0,0 0 0,1 0 0,-11-1 0,15-2-11,0 0 0,0-1 0,0 1 0,1-1 1,-1 1-1,1-1 0,0 1 0,0-1 0,0 1 0,0-1 0,1-4 0,-1 4-27,0-6-537,0 0 1,1 1-1,0-1 1,3-12-1,2-3-3731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9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16440,'0'0'618,"0"0"1047,0 0 85,0 0-474,0 0-399,18 1 2423,76 4-2953,93-5-331,-187 14-2273,0 11-1846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9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8068,'0'0'8414,"0"0"-6434,0 0-702,0 0 136,0 0-238,5 3-66,1 1-925,1-1 1,0 1-1,0-2 0,0 1 1,1-1-1,-1 0 0,0-1 1,1 0-1,-1 0 0,1 0 0,-1-1 1,1 0-1,7-1 0,8-1 43,0-1-1,0 0 0,30-10 0,-38 9-106,-1-1 0,29-14 0,-39 17-271,0-1 0,0 1-1,0-1 1,0 0-1,0 0 1,-1-1 0,1 1-1,-1-1 1,0 1-1,0-1 1,0 0 0,-1 0-1,4-7 1,3-6-3585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48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 13430,'0'0'995,"0"0"3,0 0 648,0 0-56,0 0-363,0 0-247,-3-1-124,-9-1-232,9 2-189,3 0-422,0 0 1,0 0-1,0 0 0,0 0 1,0 0-1,0 0 0,0 0 1,0 1-1,0-1 0,0 0 1,0 0-1,0 0 1,0 0-1,0 0 0,0 0 1,0 0-1,0 0 0,0 0 1,0 0-1,0 1 0,0-1 1,0 0-1,0 0 0,0 0 1,0 0-1,0 0 0,0 0 1,0 0-1,0 0 0,0 0 1,0 0-1,0 1 0,0-1 1,0 0-1,0 0 0,-1 0 1,1 0-1,0 0 0,0 0 1,0 0-1,0 0 0,0 0 1,0 0-1,0 0 0,0 0 1,0 0-1,0 0 0,-1 0 1,1 0-1,0 0 0,0 0 1,0 0-1,0 0 0,0 0 1,0 0-1,0 0 0,0 0 1,0 0-1,0 0 0,-1 0 1,1 0-1,0 0 0,0 0 1,0 0-1,0 0 1,0 0-1,0 0 0,0 0 1,0 0-1,0 3 15,1 0 0,-1 0 1,1 0-1,0 0 0,0 0 0,0 0 0,1 0 1,-1-1-1,1 1 0,0 0 0,-1-1 0,1 1 1,0-1-1,1 0 0,-1 1 0,4 2 1,46 32 220,-51-36-247,65 37 140,2-3 1,1-3-1,125 40 0,224 39 84,-412-109-223,99 24 25,116 24 24,-216-49-50,-4 2 118,0 0 0,-1 1-1,1-1 1,0 0 0,-1 1-1,0-1 1,0 1 0,0-1-1,-1 7 1,1-3 4,-3 54 46,-4-1 0,-20 93 0,8-56-67,-41 358 192,25 4 50,31-392-262,-14 968 513,20-706-538,-23 511 97,20-802-147,-2 101 23,-8 129 31,10-238-48,2-24-13,-1-1 1,1 0 0,-2 1-1,1-1 1,-1 0-1,1 1 1,-1-1-1,-1 0 1,-1 6 0,2-8 3,1-3 8,0 0-2,0 0-16,0 0 15,0 0 6,0 0 6,0 0 20,0 0 6,0 0 3,-6 0 50,-776 8-2259,676-8-1022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 22874,'0'0'59,"0"0"0,0 0 58,0 0-61,0 0 27,0 0 130,-6-1-69,0 0-262,-4-1 132,-1 0-6886,11 2-5451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15719,'0'0'256,"0"0"-136,0 0-66,0 0-17,0 0 16,5 0 27,32 0 1230,-35-2-1334,0 1-1,0-1 0,0 0 0,-1-1 1,1 1-1,-1 0 0,1 0 0,-1-1 0,0 1 1,0-1-1,0 1 0,0-1 0,0-3 1,-1 0-5205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13958,'0'0'321,"0"0"-257,0 0-32,0 0-32,0 0 0,0 0 0,0-9 0,4 6 0,6 3 0,-4-3 0,-3 0 0,1 3 32,-4-3-32,0 3-257,0-2-1599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14903,'0'0'131,"0"0"18,0 0 51,0 0 224,0 0 603,0-5-23,1-17-383,-1 22-486,0-1 0,0 1-1,0-1 1,0 1 0,1 0 0,-1-1 0,0 1-1,0-1 1,0 1 0,0 0 0,1-1-1,-1 1 1,0 0 0,0-1 0,1 1-1,-1 0 1,0 0 0,1-1 0,-1 1 0,0 0-1,1 0 1,-1 0 0,0-1 0,1 1-1,0 0 1,18-1 636,-12 1-268,174-4 1580,-15 1-1468,290-69 376,-100 12-643,211 26-73,-544 32-74,-17 1-444,-16 1-1634,-14 0-1460,-5 3-3717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7 169 17688,'0'0'355,"0"0"256,0 0 408,0 0-219,0 0 126,0 0-863,-1 0 0,1 0-1,0 1 1,-1-1 0,1 0-1,0 1 1,-1-1 0,1 0-1,0 1 1,-1-1 0,1 1-1,0-1 1,-1 0 0,1 1 0,0-1-1,0 1 1,0-1 0,-1 1-1,1-1 1,0 1 0,0-1-1,0 1 1,0-1 0,0 1 0,0-1-1,0 1 1,0-1 0,0 1-1,0 0 1,1 1 1,0 0 0,0 1 0,0-1 0,0 0 1,0 0-1,1 0 0,-1 0 0,0 0 0,1 0 0,0 0 0,-1-1 0,1 1 1,0-1-1,0 1 0,0-1 0,0 0 0,0 1 0,0-1 0,5 1 0,50 18 476,-16-12-403,1-3-1,1-1 0,-1-2 1,70-6-1,-84 3-95,60-5 79,112-22 1,86-35 171,-140 30-107,-31 7-72,158-33 87,-190 45-135,105-5 0,-177 19-62,-8 0 1,1 1 0,-1-1 1,1-1-1,-1 1 0,0 0 0,1-1 1,4-1-1,-8 2 31,-16 7-41,-99 54-4710,66-38-684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18008,'0'0'561,"0"0"-241,0 0 251,0 0 122,0 0 94,0 0 262,0 0-220,0 0-151,0 0 0,0 0-131,0 0-134,6 5 422,6 4-726,0 0 1,1-1-1,0-1 0,1 0 0,-1 0 0,1-2 1,1 0-1,-1 0 0,1-1 0,21 2 0,19 2 42,82 0-1,418-21 322,-159-8-322,-222 15 5,-108 0-134,-114 15-643,19-9 309,-32 0-1774,57-1 1570,-1 0 0,0 0 0,1 0 0,-1 0 0,0-1 0,1 0 0,0 0 1,-1 0-1,1 0 0,-6-5 0,-18-16-6814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1051 523 18120,'0'0'158,"0"0"119,-2-27 313,-7-87 239,6 97-501,1 1-1,-2-1 0,0 1 1,-2 0-1,1 0 0,-16-30 0,7 18-8,6 11-99,-1 0 0,0 1 0,-1 0 1,-1 0-1,-20-21 0,23 29-117,0 0 0,-1 1 0,1 0 0,-2 0 0,1 1 0,-1 0 0,1 1 0,-2 0 0,1 1 0,-22-7 0,8 6-23,-1 0 1,0 2-1,0 1 0,-1 1 0,1 0 1,0 2-1,0 2 0,-30 5 1,35-4-42,1 1 0,0 1 0,0 0 0,1 2 0,0 0 0,0 1 0,1 1 0,0 0 0,1 1 1,-30 27-1,37-28-20,0 0 1,1 0-1,0 1 1,1 0-1,0 1 1,0 0-1,2 0 1,-1 0-1,2 0 1,-1 1-1,2 0 1,-4 21-1,1 12-8,3 0 0,3 63-1,0-73 1,4 48-2,3 1 0,22 97 0,54 166 16,-65-276-24,22 85 1,117 493 9,-137-546-25,-5 0 0,-5 1 0,-5 183 0,-8-261 14,0 0-1,-1-1 0,-2 1 1,-1-1-1,0-1 0,-2 1 1,-1-1-1,-2-1 0,0 0 0,-18 26 1,17-29 2,-2-2 1,0 0 0,-1 0-1,-1-1 1,0-1 0,-1-1-1,-1-1 1,-1 0 0,0-2-1,-1 0 1,-30 13-1,40-21-3,-1-1 0,0 0-1,0-1 1,-1 0 0,1-1-1,0-1 1,-14 1-1,21-2 7,1 0 0,-1 0 0,0-1-1,0 1 1,1-1 0,-1 0 0,0 0-1,1-1 1,-1 1 0,1-1-1,-1 0 1,1 0 0,0-1 0,0 1-1,0-1 1,0 0 0,0 0-1,1 0 1,0 0 0,-6-8 0,3 1 3,1 0 1,0 0 0,1 0 0,0-1 0,0 0 0,1 0 0,1 0 0,-2-19 0,1-12 14,2-41 1,1 75-21,1-9-1,0 1-1,1 0 0,0 0 1,2 0-1,0 0 0,0 1 1,2 0-1,10-23 0,-11 28 0,1 0 0,1 0 0,-1 1 0,1 0 0,1 0 0,-1 1 0,2 0 0,-1 0 0,1 1-1,0 0 1,0 1 0,21-11 0,-23 13-1,1 1-1,0 0 1,-1 0-1,1 1 1,0 0-1,0 0 1,1 1-1,-1 0 1,0 0-1,0 1 1,0 0-1,1 1 1,-1 0-1,0 0 1,0 1-1,0-1 0,0 2 1,0-1-1,-1 1 1,1 1-1,-1-1 1,1 1-1,-1 0 1,0 1-1,-1 0 1,1 0-1,-1 0 1,0 1-1,-1 0 1,8 9-1,9 15 5,-2 2-1,-1 0 1,-1 0 0,-2 2-1,-2 0 1,0 1 0,12 57-1,-5 1 13,14 168 1,-19-2 7,18 155-27,-25-349-1,4-2 1,2 1-1,3-2 0,35 82 0,-37-108 2,5 12-13,49 84 0,-70-131-92,0-1 89,0 0 1,0-1-1,0 1 0,0 0 0,0 0 0,0 0 1,0 0-1,0 0 0,-1 0 0,1 0 0,0 0 1,0 0-1,0 0 0,0 0 0,0 1 0,0-1 1,0 0-1,0 0 0,0 0 0,-1 0 0,1 0 0,0 0 1,0 0-1,0 0 0,0 0 0,0 0 0,0 0 1,0 0-1,0 0 0,0 0 0,0 0 0,0 1 1,0-1-1,0 0 0,0 0 0,-1 0 0,1 0 0,0 0 1,0 0-1,0 0 0,0 0 0,0 0 0,0 0 1,0 1-1,0-1 0,0 0 0,0 0 0,0 0 1,0 0-1,0 0 0,0 0 0,0 0 0,1 0 1,-1 1-1,0-1 0,0 0 0,0 0 0,0 0 0,0 0 1,0 0-1,0 0 0,0 0 0,0 0 0,0 0 1,-16 0-2945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23915,'0'0'112,"0"0"-112,0 0 112,0 0 48,0 0-112,0 0 0,23-159 0,39 100 16,10 0-64,7 3 0,0 6 0,-11 6-240,-9 12-368,-16 11-977,-14 9-3265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21258,'0'0'384,"0"0"-192,0 0 208,138-171-128,-69 109-96,-1-2 97,-5 5-113,-11 11-96,-23 13-48,-22 12-16,-7 5-16,-13 9-657,-26 6-2784,-4 3-10166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3:04:0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15447,'-14'3'0,"14"-9"-1921,14-3-2513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12982,'0'0'352,"0"0"27,0 0 333,0 0 110,0 0 298,-10 1 108,-39 1 1280,49-1-2303,0-1-202,0 0 0,0 0 0,0 1 0,0-1 1,0 0-1,0 0 0,0 0 0,0 1 0,0-1 0,0 0 0,0 0 0,0 1 0,0-1 0,0 0 0,0 0 0,0 0 1,0 1-1,1-1 0,-1 0 0,0 0 0,0 0 0,0 1 0,0-1 0,1 0 0,-1 0 0,0 0 0,0 0 1,0 0-1,1 1 0,-1-1 0,0 0 0,0 0 0,0 0 0,1 0 0,-1 0 0,0 0 0,1 0 0,14 5 75,0 0 1,1-1-1,0-1 0,27 2 0,75-2 228,-75-3-221,608-2 472,-189-1-354,-461 3-192,-1 0 0,0 0-22,0 0-8,0 0-7,0 0-1,0 0-29,0 0-11,0-1 0,1 1 0,-1 0 0,1 0 0,-1-1 1,0 1-1,1 0 0,-1 0 0,0-1 0,1 1 0,-1 0 0,0-1 0,0 1 0,1-1 0,-1 1 0,0 0 1,0-1-1,0 1 0,1-1 0,-1 1 0,0-1 0,0 1 0,0 0 0,0-2 0,0-9-2470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2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14150,'0'0'542,"0"0"277,0 0 72,0 0-437,0 0-110,6 2 136,24 2 323,1-1 1,0-1-1,50-3 0,-19 0-219,54-1 161,202-28 1,-183 9-242,-171 27-2281,-8 11-2854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2721 467 18216,'0'0'283,"0"0"-93,0 0 202,0 0 189,0 0 310,-7-2 65,-19-4-214,1-1 1,0-2 0,0-1 0,-38-20 0,-100-68-323,67 38 37,56 36-335,-1 2-1,-1 1 1,-1 2 0,-1 2 0,0 2-1,-1 2 1,-48-7 0,-42 7 85,-168 5 0,58 4 0,-168 2 162,370 5-333,1 2 1,0 2 0,-67 20 0,35-3 9,-76 37 1,120-47-42,0 1 0,2 2 1,0 1-1,1 1 0,-26 24 0,38-30-5,1 1 0,0 1 0,1 1-1,0 0 1,2 0 0,0 1 0,0 0-1,2 1 1,-11 27 0,15-25 0,1 1 1,1-1-1,1 1 0,1 0 1,0-1-1,2 1 0,4 30 1,-3-39 1,0-1 0,1 0 1,0-1-1,1 1 0,0 0 1,1-1-1,0 0 0,1 0 1,9 13-1,11 11 9,34 36 1,-45-54-10,55 55 17,3-3 0,3-3 1,91 60-1,-131-102-13,2-2 0,1-1 0,0-1 0,1-3 0,1-1 1,0-2-1,1-2 0,83 11 0,19-8 31,191-7 0,-251-7-33,68-2 35,164-22 0,23-32-15,-272 40-18,-1-2-1,-1-4 0,62-29 0,-65 21-5,-2-2 0,-2-3 0,-1-3 0,60-51 0,-105 78 0,-1-1 0,0 1 0,-1-2 0,0 0 0,-1 0 0,-1 0 0,0-1 0,0-1 0,-2 1 0,0-1 0,0 0 0,-2 0 0,5-25 0,-1-13 0,-3-1 0,-1-88 0,-4 128 0,0 0 2,-1-1 1,0 1-1,-1 0 0,-1-1 1,0 1-1,-1 0 0,0 1 1,-1-1-1,-1 1 0,0 0 1,0 0-1,-2 1 0,1-1 1,-2 2-1,-18-22 0,1 7 5,-2 0 0,0 2 0,-2 1 0,0 1 0,-2 1 0,0 2 0,-1 2 0,-1 1 0,-1 1 0,-52-14-1,-1 5 10,0 5 0,-1 3 0,-109-4-1,-244 12 12,316 8-22,-20 6-4,124-4-14,1 1-1,-1 1 1,1 2-1,-31 11 1,50-16-64,0-1 1,0 1 0,1 0 0,-1 0 0,1 0 0,-1 1-1,1-1 1,-1 0 0,1 0 0,0 1 0,-1-1 0,1 1-1,0-1 1,0 1 0,0-1 0,0 1 0,0 0 0,1 0-1,-1-1 1,1 1 0,-1 0 0,1 0 0,-1 0 0,1 2-1,0-1-343,-1-1 0,1 1 0,-1-1 0,0 0 0,1 0 0,-1 1 0,0-1 0,0 0 0,-1 0 0,1 0 0,0 0 0,-1 0-1,1 0 1,-1 0 0,-1 1 0,-19 12-7311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2040 47 14967,'0'0'440,"0"0"222,0 0 874,0 0-322,0 0-275,2-2 190,-1 1-967,-1 1 0,1-1 0,-1 1 0,1 0 0,0-1 0,-1 1 0,0-1 0,1 1 0,-1-1 0,1 0 0,-1 1 0,0-1 0,1 1 1,-1-1-1,0 0 0,1 1 0,-1-1 0,0 0 0,0 1 0,0-1 0,0 0 0,0 1 0,0-1 0,0 0 0,0 1 0,0-1 0,0-1 0,-1 1-75,1 0-1,-1 0 0,0 0 1,0 1-1,0-1 0,1 0 1,-1 0-1,0 1 0,0-1 1,0 1-1,0-1 1,0 1-1,0-1 0,0 1 1,-2-1-1,-52-8-178,48 8 412,-266-4 697,158 6-852,-438 13 268,5-1-231,67-13-18,479 0-200,2 0-14,0 0-4,0 0-20,0 0-31,0 0-1,0 0-4,28 0-1239,-22 0 595,-3 0 222,0 0 0,0 0 0,1 0 0,-1 0-1,0-1 1,0 1 0,0-1 0,1 0-1,-1 0 1,3-2 0,17-17-6841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22794,'0'0'227,"-31"38"-115,0-1-84,-17 22 41,3 2 0,-46 80 0,-178 295 1476,225-358-1297,43-74-237,5-7 37,19-16 26,-10 8-42,1 0 0,1 0 0,30-16 0,-39 25-28,-1-1 0,2 1 0,-1 0 1,0 1-1,0-1 0,1 1 0,-1 0 0,0 1 1,1 0-1,-1 0 0,1 0 0,-1 1 0,0-1 1,1 2-1,8 2 0,-3 1 22,-1 0 0,1 1-1,-1 1 1,-1 0 0,1 0 0,13 14 0,-4-5 41,27 20 169,1-2-1,2-2 0,87 42 1,-105-61-160,0 0 0,0-3 0,1 0 0,1-2 0,-1-2 0,1 0 0,58 0 0,-15-6-188,-107-18-3583,6 9-248,-4-3-4917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1 720 15751,'0'0'459,"0"0"197,0 0-149,0 0-235,0 0 246,9-10 675,34-36-93,-3-2 0,39-60 0,-37 42-1015,-2-2-1,-4-1 1,-3-2 0,46-147 0,-73 202-214,-4 20-858,-2 27-1725,0-22 2007,0 42-4460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3006 16520,'0'0'317,"0"0"-120,0 0 54,0 0 125,0 0 219,-24-11 32,-75-35 51,94 44-601,0-1 0,1 1 0,-1-1-1,1 0 1,0 0 0,0-1 0,0 1 0,0-1 0,0 0 0,1 0 0,0 0 0,0 0-1,0-1 1,0 1 0,1-1 0,-1 0 0,1 0 0,0 0 0,1 0 0,-2-7-1,-3-7 73,-2-8 39,0 1 0,2-1 0,2 0 0,-2-28 0,2-110 391,4 123-510,2 0 54,1 0 1,2 0 0,2 0-1,2 0 1,22-62 0,96-192 623,-85 211-621,5 1 0,3 2 1,3 3-1,4 2 0,4 3 1,2 2-1,3 3 0,4 3 1,2 4-1,130-88 0,-76 73-102,4 5-1,157-62 1,288-84 50,-557 212-72,631-212 174,17 58-61,73 90-48,4 63-46,-495 8 8,-28 3 26,242 36 0,-290-13 220,320 93-1,-244-34-242,-3 10 0,340 189 0,-78 43-4,-32 43-8,-471-368-20,306 231 0,47 38 0,-315-235 0,-2 1 0,48 59 0,-85-94 3,-2-2 10,-1-1 3,-1-6-42,1 0-1,-1 1 1,0-1-1,0 1 1,-1-1-1,1 1 0,-1 0 1,0-1-1,-1 1 1,1 0-1,-1 0 1,0 1-1,-6-8 0,-5-3-495,0 0 0,-24-19 0,30 28 259,-61-47-2927,-19-3-2608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2036 15991,'0'0'4648,"0"0"-3693,0 0-926,0 0-10,-16-29 2,-47-94 33,61 119-46,0-1 0,0 1 0,1-1 1,-1 0-1,1 1 0,0-1 1,1 0-1,-1 0 0,1 0 1,0 1-1,0-8 0,1 8 5,0 1 0,1-1 1,-1 1-1,0-1 0,1 1 0,0 0 0,0-1 0,5-5 1,1-3 37,21-29 134,1 2 0,1 1 0,3 1 0,1 2 0,55-42 1,-2 10 109,127-72 1,414-181 413,26 55-297,-202 107-71,6 20 1,655-108-1,-641 171-213,821-21 0,-347 131 19,-240 73-90,-595-83-52,-1 4 1,-2 6 0,-2 4 0,123 64-1,-129-46 53,-3 5 0,-3 3-1,164 149 1,213 279 29,8 21-42,-71-57-61,-396-442 16,-3-3 0,0 0 0,-1 1 0,0 0 0,8 17 0,-17-26 5,-6-6-37,4 1 11,-42-26-1394,-71-54 1,-11-10-4537,13 22-4830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1293 11909,'0'0'131,"0"0"-16,0 0 157,0 0 176,0 0 302,-19 7 346,-60 18 73,60-18-374,19-14 116,0 0 1,1 1-1,0-1 1,1 0-1,2-7 1,18-35 247,-6 22-1129,29-36 0,-20 33 83,1 1-1,2 1 1,1 1-1,50-37 1,148-78 213,24 9-113,6 11 1,5 11-1,532-147 0,-530 197-24,436-45-1,278 72 209,-674 50-310,-1 12 0,542 122 1,509 222-22,-1014-272-63,541 173 1,-28 60 24,162 185-60,-808-389 44,-167-101-5,-2 2-1,66 65 1,-96-87-6,-1 0 0,0 1 0,0 0 0,-1 0-1,0 0 1,-1 1 0,0 0 0,0 0 0,-1 0 0,0 1 0,-1-1 0,0 1 0,-1 0-1,0 0 1,-1 0 0,0 0 0,-1 17 0,0 19 47,0-43-59,0-30-101,-1 15-106,1 0 0,-1 1 0,-1-1-1,0 1 1,0-1 0,-1 1 0,0 0-1,-1 0 1,-9-17 0,-35-53-2855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1918 19001,'0'0'-56,"0"0"-195,0 0-53,-5 0 552,-26 0 2417,32-4-2347,1-2-267,1 0 1,-1 0 0,1 0 0,0 0-1,1 0 1,-1 1 0,1-1 0,6-6 0,44-41 183,-32 32-112,68-60 301,4 3 0,143-90 0,229-101 356,494-165-23,49 99-397,-569 223-92,599-75 0,469 78 77,-75 102-240,-1357 7-103,532 17 14,-2 27 0,714 144 0,794 310 24,-40 143-27,-1976-608-5,389 135 70,-21 37 84,-449-196-160,5 0-1,-2 2-1,1 1 1,-2 0-1,0 1 0,0 2 1,30 29-1,-46-40 1,-2-4-5,0 1-1,0 0 0,0 0 1,0 0-1,0 0 0,-1 1 1,1-1-1,0 0 0,-1 0 1,1 0-1,-1 1 0,1-1 0,-1 0 1,0 0-1,0 1 0,1-1 1,-1 0-1,0 3 0,-23-14-1446,-28-20-2562,-29-13-5914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3:04:0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7700,'-49'38'0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1670 53 14903,'0'0'248,"0"0"-107,0 0-74,0 0 5,0 0 347,-23 15 707,-72 47 146,89-58-1054,0 0 0,-1 0 0,1-1 0,-1 0-1,1 0 1,-1-1 0,0 0 0,0 0 0,0 0-1,0-1 1,0 0 0,0-1 0,-1 1 0,1-1-1,-11-2 1,-8 1 294,18 0-408,1 1 1,-1-1 0,1-1-1,0 1 1,0-1-1,0 0 1,0-1 0,-9-4-1,-52-34 404,24 13-239,23 17-170,-1 0-1,0 2 1,-1 0 0,0 2 0,0 0-1,-1 2 1,1 0 0,-1 2 0,0 1 0,0 0-1,-1 2 1,-26 3 0,14 2-13,1 1 0,0 2 0,0 1 0,1 2 0,0 2 0,0 1 0,-38 22 0,29-12 16,1 3 0,1 0 1,2 3-1,1 2 1,-42 43-1,61-54-80,1 1 1,1 1-1,1 0 0,1 2 0,1-1 1,2 2-1,0 0 0,2 0 0,0 1 0,-10 45 1,13-23-6,2 1-1,2-1 1,2 1 0,3 0 0,7 57 0,-3-76-3,1 0 0,2 0 0,1-1 0,17 41 0,64 111 39,93 121 0,-107-186-37,100 210 0,-161-289-11,-1 1 0,-2 1 0,-2 0 0,7 56 0,-10-25 4,-3 119 0,-6-155-7,-2 1 0,-2-1 0,-1 0 0,-2-1 0,-1 0 0,-2 0 0,-1-1 0,-2-1 0,-1 0 0,-31 45 0,14-28 3,-4-1 0,-1-2 1,-2-2-1,-2-2 0,-70 56 0,95-85-2,-1 0 1,0-1-1,-21 9 0,29-16 10,1-1 0,-1 0 0,0-1 1,0 0-1,-1-1 0,1 0 0,0-1 0,-14 1 0,20-3-4,1 1 0,-1-1 0,0 0 1,1 0-1,-1 0 0,1-1 0,-1 1 1,1-1-1,0 0 0,-1 0 0,1 0 0,0 0 1,0 0-1,0-1 0,1 0 0,-1 1 0,1-1 1,-1 0-1,1 0 0,0 0 0,0 0 1,0-1-1,1 1 0,-1-1 0,1 1 0,-1-5 1,-5-10 1,2-1 0,0 0 0,-4-32 0,4 21-4,2-1-1,0 1 0,3-1 0,0 0 0,8-51 1,-7 75-7,1 1 0,0 0-1,1-1 1,0 1 0,-1 0 0,2 0 0,-1 0 0,1 1 0,0-1 0,0 1 0,1 0 0,-1 0 0,1 0 0,0 1 0,0 0 0,1 0 0,-1 0 0,12-5 0,-7 4 1,1 1 0,0 1 0,0-1 1,0 2-1,0 0 0,0 0 1,1 1-1,-1 0 0,0 1 1,17 2-1,-20-1 1,-1 0 1,1 1-1,-1 0 1,0 0-1,1 0 1,-1 1-1,0 0 1,0 1-1,-1 0 0,1 0 1,7 6-1,-3-1 8,-1 0-1,-1 1 1,1 0-1,-2 1 1,14 21-1,-5-3 19,-2 1-1,-1 0 1,-2 1 0,13 47-1,2 41 118,18 183-1,1 13-67,32 17-43,176 471 1,-190-650-115,-63-152 47,0 1-1,-1-1 1,1 1 0,0-1 0,0 1-1,0-1 1,0 0 0,0 1-1,0-1 1,0 0 0,0 0 0,3 2-1,0-8-719,-2-13-73,-2-121-2653,0 46-698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19289,'0'0'475,"0"0"42,0 0 228,0 0-84,0 0-197,-11 11 67,8-7-479,-1-1 0,0 1-1,1 0 1,0 0-1,0 0 1,0 0 0,0 0-1,0 1 1,1-1 0,0 1-1,0 0 1,0 0-1,1 0 1,0 0 0,0 0-1,0 0 1,0 0-1,1 0 1,0 0 0,0 0-1,0 0 1,1 0 0,-1 0-1,1 1 1,3 7-1,100 281 1674,-47-141-1393,-53-143-315,20 61 102,4-2 0,43 79 0,-52-113-66,-12-23-113,-13-21-371,-88-149-5017,58 94 918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18825,'0'0'272,"0"0"-192,0-17 368,0-347 2727,0 360-3151,0 0 1,0 0-1,0 0 1,0-1-1,1 1 1,-1 0-1,1 0 1,0 0-1,1 1 1,-1-1-1,1 0 1,-1 0-1,1 1 1,0-1-1,1 1 1,-1-1-1,0 1 1,1 0-1,0 0 1,0 0-1,0 0 1,0 1-1,0-1 1,1 1-1,-1 0 1,1 0-1,-1 0 1,1 0-1,0 0 1,0 1-1,0 0 1,-1 0-1,1 0 1,1 0-1,-1 1 1,0-1-1,4 1 1,11-2 24,-1 1 1,0 1 0,1 1-1,29 4 1,-39-3-36,-1 0 0,0 0 0,0 1 0,0 0 0,0 0 0,0 1 0,0 0 0,-1 1 0,0 0 0,0 0 0,12 12 0,-7-5 9,-2 1 0,1 0-1,-2 1 1,0 0 0,0 0 0,-1 1-1,-1 0 1,-1 1 0,0 0 0,-1 0-1,4 20 1,-1 9 40,-3 0 0,0 89 0,-5-117-58,0 0 0,-2 1 1,0-1-1,0 0 0,-2 0 1,0 0-1,-1-1 0,-1 1 1,0-1-1,-1 0 0,-1-1 1,-1 0-1,0 0 0,-1 0 1,0-1-1,-1-1 0,-13 13 1,19-21-1,4-4-3,-1 0-1,1 0 1,0 0-1,0 0 1,-1 0 0,1 0-1,-1 0 1,1 0 0,0 0-1,-1-1 1,1 1 0,-3 0-1,4-1-1,0 0 1,-1 0-1,1 0 0,0 0 0,0 0 0,0 0 0,0 0 0,-1 0 0,1 0 1,0 0-1,0 0 0,0 0 0,0 0 0,-1 0 0,1 0 0,0 0 0,0 0 0,0 0 1,0-1-1,-1 1 0,1 0 0,0 0 0,0 0 0,0 0 0,0 0 0,0 0 1,-1 0-1,1-1 0,0 1 0,0 0 0,0 0 0,0 0 0,0 0 0,0-1 0,0 1 1,0 0-1,0 0 0,0 0 0,0 0 0,0-1 0,0 1 0,0 0 0,0 0 1,0-1-1,-2-6 3,1-1 0,0 1 1,1-1-1,-1 1 1,2-1-1,0-7 0,-1 12-4,0 1 0,1 0 0,-1-1 0,1 1 0,-1 0 0,1 0 1,0-1-1,0 1 0,0 0 0,0 0 0,0 0 0,1 0 0,-1 0 0,1 0 0,-1 1 0,1-1 0,-1 0 0,1 1 0,0-1 0,0 1 0,0-1 0,0 1 0,4-2 0,1 1-8,1 0 1,-1 1 0,1-1 0,0 1 0,0 1 0,0 0-1,0 0 1,-1 0 0,1 1 0,0 0 0,0 1 0,-1-1-1,1 2 1,8 2 0,9 6 33,0 2 0,40 26 0,11 5 1,-52-32-27,0-1 0,0-1 0,1-1 0,1-2-1,0 0 1,0-1 0,0-2 0,48 2 0,-73-6-2,0-1 1,-1 1 0,1-1 0,0 1 0,-1-1-1,1 0 1,0 1 0,-1-1 0,1 0 0,-1 1-1,1-1 1,-1 0 0,1 0 0,-1 1-1,1-1 1,-1 0 0,0 0 0,1 0 0,-1 0-1,0 0 1,0 0 0,0 1 0,0-1 0,0 0-1,0 0 1,0 0 0,0 0 0,0-1-1,0-38-227,-1 28 23,1 0-406,-1-1 1,0 0-1,-4-18 0,-11-14-4065,-20-22-10139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155 334 19993,'0'0'576,"0"0"-429,3 27-8,0-9-85,-2-3 31,1 0 0,0 0 0,2 0-1,0 0 1,0 0 0,1-1 0,1 0 0,0 0-1,1 0 1,16 22 0,32 34 461,3-2-1,3-2 1,108 89-1,-151-138-553,-17-16-109,-1-4-494,-1-1 158,1 0 0,-1 1-1,1-1 1,-1 0 0,-1 1 0,1-1 0,0 1-1,-1 0 1,0-1 0,1 1 0,-1 0 0,-4-5-1,0-1-1295,-30-44-11641</inkml:trace>
  <inkml:trace contextRef="#ctx0" brushRef="#br0" timeOffset="1">1 278 20457,'0'0'353,"0"0"-225,0 0 96,0 0-144,0 0 208,33-168 160,-4 138-208,-3 4-48,-3 5-128,-3 7-48,-7 5-16,0 0-160,0 9-512,0 0-2257,-10 12-6308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19529,'0'0'128,"0"0"16,0 0 32,111-153-32,-91 123-96,-10 15 0,-10 7-48,0 2-64,0 3-3153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40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132 381 21754,'0'0'131,"0"0"101,0 0 80,0 0-141,-5 31 34,5-31-205,-16 132 312,15-125-278,1 0-1,1 0 0,-1-1 1,1 1-1,0 0 1,0 0-1,1-1 1,0 1-1,0-1 0,1 0 1,0 1-1,0-1 1,0 0-1,1-1 0,7 11 1,-2-5 40,0 3-48,1-2 0,1 1 0,0-1 0,0-1 0,1 0 1,1-1-1,0 0 0,0-1 0,1 0 0,0-1 0,1-1 1,-1 0-1,2-1 0,-1 0 0,0-2 0,1 0 0,0 0 1,0-1-1,0-1 0,27-1 0,-29-1 7,1 0-1,-1-1 1,0-1 0,1 0-1,-1-1 1,27-10-1,-35 11-25,1-1-1,-1-1 1,0 1-1,0-1 1,-1 0-1,1 0 1,-1-1-1,0 0 1,0 0-1,0 0 1,0 0-1,-1-1 1,0 0-1,-1 0 1,1 0-1,3-9 1,-4 9-15,-1-1 0,0 1 1,0-1-1,-1 0 0,1 1 0,-2-1 1,1 0-1,-1 0 0,0 0 0,0 0 1,-1 1-1,-1-11 0,-1 7-109,0 1 0,-1-1 0,0 0 0,0 1 0,-1 0 0,0 0 0,-9-12 0,-9-6-1588,0 2 1,-2 0-1,-49-37 0,65 54 880,-57-44-5135</inkml:trace>
  <inkml:trace contextRef="#ctx0" brushRef="#br0" timeOffset="1">132 381 17736,'-122'-160'384,"113"140"289,9-10 191,0-5-528,0-3 368,23 2 321,-1 7-433,-5 11-160,-4 9-256,-10 4-127,0 5-49,-3 0-49,0 0-671,0 0-3874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40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1 319 21194,'0'0'112,"0"0"32,0 0 0,0 0 32,114-177 144,-97 150-128,-4 13-160,-3-1 16,-1 3-48,5-3-64,2 1-368,7-4-1457,6 3-2097,1 3-3937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16744,'0'0'80,"0"0"112,0 0 320,0 0-304,0 0-128,0 0 160,0 0 449,0 0-289,0 0-272,0 0-64,0 0-64,0 0-881,0 0-3489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00:53:04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27164,'0'0'80,"3"0"-144,1 0-160,7 0-368,0 0-400,7 0-881,0 3-7556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4:59:22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16408,'0'0'0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5:35:1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17624,'0'0'7892,"0"-27"-7700,0 24 784,0 0-1184,0 0 128,0-6-672,13-2-1121,3-10-6771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53:1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15127,'0'0'9028,"-7"3"-8561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53:1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19305,'0'0'6349,"4"-4"-8573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53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 24939,'0'0'1385,"-10"-6"-3719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55:4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44 21450,'0'0'5039,"-14"1"-2619,-17 0-2892,30-1 352,0 0 0,0 0 0,0-1 0,1 1 0,-1-1 0,0 1 0,0-1 0,1 1 0,-1-1-1,0 1 1,1-1 0,-1 0 0,0 1 0,1-1 0,-1 0 0,1 0 0,-1 1 0,1-1 0,0 0 0,-1 0 0,1 0 0,0 1 0,-1-1 0,1 0 0,0 0 0,0 0-1,0 0 1,0 0 0,0 0 0,0 1 0,0-1 0,0 0 0,0 0 0,0 0 0,1-1 0,-1 0-371,0-16-9687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4:59:2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 16488,'0'0'0,"-21"-10"-8500,21-8 8500,0-1-1121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4:59:3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21578,'0'0'2113,"0"-6"-934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4:59:3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25276,'0'0'1888,"55"0"-2032,-44 0-336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08:45:06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19577,'0'0'2801,"0"-25"-2208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53:2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549 124 25436,'-548'-124'0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16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8916,'0'0'80,"0"0"-80,0 0-464,0 0 304,0 0 160,0 0-64,0 0-480,13 0-5779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6:57:4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2641,'0'0'8244,"3"0"-6963,0 0-993,1 0 0,-1 0-288,1 0-2385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2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11877,'0'0'673,"0"0"-673,0 0-192,0 0-225,0 0-1279,0 0-4435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05:08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12358,'0'0'48,"0"0"-96,0 0-16,0 0 64,0 0-64,0 0-289,0 0 209,0 0 32,-22 0-320,22 6-4290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14:11:3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4674,'0'0'1953,"0"0"-1841,0 0 80,0 0 400,0 0 913,0 0 288,0 0-32,12-6-128,-12 6-481,0 0-688,0 0-304,0 0-144,0 0-16,0 0-288,3 0-992,0 0-3298,4 0-3074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14:21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17304,'0'0'608,"0"0"-416,0 0-128,0 0-64,0 0-48,0 0-288,0 0 256,0-5-1329,0 5-4065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3:12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18745,'0'0'1008,"0"0"-1008,0 0-896,0 0-401,0 0 305,0 0 992,0-26-112,0 26-417,0 0-1248,0 0-4497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4:16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18552,'0'0'2354,"-59"37"-2306,70-37-865,2 0-2272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4:51:14.34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31 24331,'0'0'336,"0"-31"-368,10 31-368,4 9-4018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5:08:49.5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125 0 26300,'0'0'123,"-9"27"37,-24 82-40,-26 149 0,48-178-93,-1 133-1,12-208-23,0-1-1,0 1 0,0-1 0,0 1 0,1 0 1,0-1-1,0 1 0,0-1 0,1 1 1,-1-1-1,1 0 0,0 0 0,0 0 1,6 7-1,-6-8-2,1-1 1,0 0-1,0 0 1,1 0-1,-1 0 1,0 0-1,1-1 1,-1 1-1,1-1 1,-1 0-1,1 0 1,-1 0-1,1-1 1,0 1-1,0-1 1,-1 0-1,7 0 1,-3 0-94,0 1-1,0-1 1,1-1 0,-1 1 0,0-1 0,0 0-1,0-1 1,0 0 0,0 0 0,0 0-1,0-1 1,-1 0 0,1-1 0,-1 1-1,0-1 1,0 0 0,0-1 0,-1 1-1,6-7 1,29-35-6248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5:08:50.51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104 1 20778,'-7'32'370,"-10"38"-89,-60 315 2085,75-267-1222,1-116-1126,1 1 0,0-1 0,0 1 0,0-1 0,0 1 0,1 0-1,-1-1 1,1 1 0,-1-1 0,1 0 0,0 1 0,0-1 0,0 1-1,0-1 1,1 0 0,-1 0 0,0 0 0,1 0 0,0 0 0,-1 0-1,1 0 1,0 0 0,0-1 0,0 1 0,3 1 0,2 0 8,-1-2 1,1 1 0,-1-1-1,1 0 1,0 0 0,0 0-1,-1-1 1,12-1 0,-10 0-19,0 0 0,0 0 0,0-1 0,0 0 1,0 0-1,-1-1 0,1 0 0,-1 0 0,1-1 0,-1 0 0,0 0 1,8-7-1,7-8 42,0-1 1,21-25 0,-19 19-34,120-135 64,-112 121 31,-3-1 1,31-55-1,-44 63 195,-16 33-300,-1 0 1,1 1-1,0-1 0,0 0 0,0 0 0,0 0 0,0 0 0,-1 0 1,1 0-1,0 0 0,0 0 0,0 0 0,0-1 0,0 1 1,-1 0-1,1 0 0,0 0 0,0 0 0,0 0 0,0 0 0,0 0 1,0 0-1,-1 0 0,1 0 0,0 0 0,0 0 0,0-1 1,0 1-1,0 0 0,0 0 0,0 0 0,0 0 0,0 0 0,0 0 1,0 0-1,-1-1 0,1 1 0,0 0 0,0 0 0,0 0 1,0 0-1,0 0 0,0-1 0,0 1 0,0 0 0,0 0 0,0 0 1,0 0-1,0 0 0,0-1 0,0 1 0,1 0 0,-1 0 1,0 0-1,0 0 0,0 0 0,0 0 0,0-1 0,0 1 0,0 0 1,0 0-1,0 0 0,0 0 0,1 0 0,-1 0 0,-2 0 35,0 0 0,0 0-1,0 1 1,0-1 0,0 0 0,0 1-1,0 0 1,0 0 0,0-1-1,0 1 1,0 0 0,1 0-1,-1 1 1,0-1 0,-1 2-1,-10 9 23,1 0 1,0 1-1,1 1 0,0-1 0,-8 17 0,-50 91 21,10 0-40,5 3 0,5 1-1,6 3 1,-38 192 0,66-240-25,3 0-1,0 89 1,11-157-19,0 10 1,1 1-1,4 27 0,-3-44-1,0-1 0,0 1 0,1-1 0,-1 0 0,1 0 0,0 0 0,0 0 0,1 0 0,0 0 0,0-1 0,0 1 0,0-1 0,1 0 0,4 5 0,-2-5 1,-1 0-1,1 0 1,0-1 0,1 0-1,-1 0 1,0 0-1,1-1 1,0 0 0,0 0-1,-1-1 1,1 1 0,12-1-1,-6 0 3,0-1 0,0-1 0,0 0 0,1-1 0,-2 0 0,20-7 0,-5-1 0,1-2 1,-1-1-1,-1-1 0,34-24 0,102-85 0,-40 18 41,-4-5 0,-5-6-1,-5-4 1,144-209 0,-248 324 89,-5 9-83,-8 15 10,-274 492 150,258-460-211,-48 107 18,61-128-9,1 1-1,2 0 0,-7 43 1,15-70-8,1 0 0,-1 1 0,0 0 0,1-1 0,0 1 0,0-1 1,0 1-1,1-1 0,1 8 0,-1-10-1,0-1 1,0 1-1,1-1 0,-1 0 1,0 1-1,1-1 0,-1 0 1,1 0-1,0 1 1,-1-1-1,1-1 0,0 1 1,-1 0-1,1 0 0,0-1 1,0 1-1,0-1 0,0 1 1,0-1-1,0 0 1,-1 0-1,1 0 0,0 0 1,0 0-1,0 0 0,2-1 1,11 1-3,-1-2 0,1 0 1,-1-1-1,1 0 0,-1-1 0,0 0 1,-1-1-1,1-1 0,-1-1 0,18-10 1,13-12 2,64-55 1,-97 74-2,262-250-15,-28-21-549,-191 213-604,-35 40-3297,-12 15-12400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4:38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17608,'0'0'0,"0"0"-32,0 0-1217,0 0-3425,0 0-800,0 0 4930,0 0-2034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0:20:3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21626,'0'0'0,"0"0"-3970,0 0-12934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4:39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10197,'0'0'848,"0"0"-704,0 0-144,0 0-432,0 0 240,0 0 192,0 0-32,0 0-528,0 0-689,0 3-1216,0 0-3794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20:07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9636,'0'0'225,"0"0"-225,0 0-753,0 0-3969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20:08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11941,'0'0'64,"0"0"-64,0 0-96,0 0 96,0 0 32,0 0-32,-3 0-320,6 0-1248,16 0-4339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6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561 26 7523,'0'0'379,"0"0"104,0 0 520,0 0 171,0 0-224,0 0-275,0 0-224,0 0-80,0 0 15,0 0 228,0 0 248,0 0 72,0 0 95,0 0 25,0 0-163,0 0-96,0 0-21,0 0 0,0 0-59,0 0-152,0 0-145,0 0-57,0 0-23,0 0-55,0 0-21,0 0 4,0 0-7,0 0-8,0 0-24,0 0-22,-22-9 702,13 5-838,-1 1 0,0 1 0,0-1 0,0 1 0,0 1 0,-16-1-1,-65 5-21,71-2-5,9 0-37,-1 1 0,1 1-1,-1-1 1,1 2 0,0 0-1,0 0 1,1 1-1,-16 9 1,10-5 0,1 2-1,0 0 0,0 1 1,-20 21-1,21-17 1,2 0-1,0 1 0,0 0 1,2 0-1,0 2 0,1-1 1,1 1-1,-6 21 0,5-11 11,3 0 0,0 0-1,2 0 1,-2 59-1,7-83-13,-1 1 0,0-1 0,1 1 0,0-1 0,0 0 0,1 0-1,-1 1 1,1-1 0,0 0 0,1 0 0,-1-1 0,1 1 0,0 0 0,0-1-1,4 5 1,-1-3 0,1 0-1,0 0 1,0 0 0,0-1-1,0 0 1,1-1-1,0 0 1,12 5-1,4-1 8,0-1 0,0-1 0,1-1 0,-1-1 0,44 1 0,117-5 187,-217-8-171,24 8-23,0 0 0,0 0 0,0 1 0,0 0 0,0 0 1,0 0-1,1 1 0,-1 1 0,0-1 0,-9 6 0,7-2 3,-1 0-1,1 1 0,0 1 0,1 0 1,-17 17-1,7-4-6,1 0 0,0 1 0,2 1 0,-17 30 0,26-40-2,1 1 1,0 0 0,0 1 0,2-1 0,0 1 0,0 0 0,2 0 0,0 1 0,-1 18 0,3-17 0,0-5 4,0 0-1,0 0 1,1 0-1,1 0 1,3 16 0,-3-25-4,-1 1 1,1 0 0,0 0 0,0-1 0,0 1 0,0-1-1,1 0 1,-1 0 0,1 0 0,0 0 0,0 0 0,0 0 0,0-1-1,1 1 1,-1-1 0,1 0 0,-1 0 0,1 0 0,6 2-1,10 0 4,0 0-1,0 0 0,0-2 1,0-1-1,1 0 0,-1-2 1,35-4-1,-26-2 4,0-1 0,0-1 0,-1-1 0,0-1 0,-1-2 0,36-22 0,-62 34-23,0 0-1,0 0 0,-1 0 0,1 0 0,0 0 0,0 0 0,0 0 1,-1 0-1,1 0 0,-1 0 0,1 0 0,-1 0 0,1-1 0,-1 1 1,0 0-1,1 0 0,-1-1 0,0 1 0,0-2 0,0-30-2092,-1 19 60,1-5-3016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6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19161,'0'0'821,"0"0"207,0 0-76,0 0-413,0 0-134,0 9 172,7 48-12,2 0 1,18 58 0,-26-110-565,1 0 0,0 0 0,0-1 0,0 1 0,0 0 0,0-1 0,1 0 0,0 1 1,0-1-1,0 0 0,6 5 0,-9-9-169,1 0 1,-1 0-1,1 1 1,0-1 0,-1 0-1,1 0 1,-1 0-1,1 0 1,-1 0-1,1 0 1,0 0-1,-1 0 1,1 0-1,-1 0 1,1 0-1,-1 0 1,1 0-1,0 0 1,-1-1-1,1 1 1,0 0 0,2-5-5863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7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15 19625,'0'0'336,"0"0"288,0 0 497,0 0-721,0 0-256,0 0-144,-3-14-16,34 14-96,0 16-1200,7 13-9333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7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240 178 17928,'0'0'814,"0"0"464,0 0-280,0 0-203,0 0-184,-7-22-129,-25-71-84,30 88-340,1 1 0,-1 0 0,0 0 0,0 1 0,0-1 0,-1 0 0,1 1 0,-1-1 0,0 1 0,0 0 0,0 0 0,0 0 0,-6-4 0,7 6-19,-1 0-1,0-1 1,1 1 0,-1 0-1,0 1 1,0-1-1,1 0 1,-1 1-1,0 0 1,0 0-1,0 0 1,0 0-1,1 0 1,-1 0-1,-4 1 1,1 1-17,1 0 0,-1 0 1,1 0-1,0 1 0,0 0 1,0 0-1,0 0 0,0 0 1,1 1-1,-1 0 0,1 0 1,0 0-1,0 0 0,-5 9 0,3 0-23,0 0 0,1 0 0,1 1 0,0-1 0,0 1 0,2 0 0,0 0 0,0 0 0,2 0 0,-1 1 0,2-1 0,2 18 0,-2-29-4,-1-1-1,1 1 0,0-1 1,0 1-1,0-1 0,0 1 1,0-1-1,0 0 1,1 1-1,-1-1 0,1 0 1,-1 0-1,1 0 1,0 0-1,0 0 0,0-1 1,0 1-1,0 0 1,1-1-1,-1 0 0,0 1 1,1-1-1,-1 0 0,1 0 1,-1 0-1,1-1 1,-1 1-1,4 0 0,9 1-28,1 0 0,-1 0-1,27-2 1,-27 0 43,-13-1-6,0 1 0,0 0-1,-1 0 1,1 0 0,0-1-1,-1 1 1,1-1 0,0 1-1,-1-1 1,1 0 0,-1 0 0,1 0-1,-1 0 1,0 0 0,1 0-1,-1 0 1,0 0 0,1 0-1,-1-1 1,1-1 0,1-1 1,-1 0 1,0 0-1,0 0 1,0-1-1,0 1 1,-1-1-1,2-6 1,0-6 66,-1-1 1,0-33 0,-2 51-70,7 219 982,8 132-981,-16-332-4,0 1-1,-1 0 1,-1-1 0,-1 0-1,-13 37 1,13-45 0,0-1 1,0 0-1,-1-1 0,-1 1 1,1-1-1,-1 0 1,-1 0-1,0-1 0,0 0 1,-1 0-1,0 0 1,-11 7-1,17-13-13,0-1 0,0 0 0,0 0 0,0 0 0,0 0 0,0 0 0,0 0 0,0 0 0,0-1 0,0 1 0,-1-1 0,1 1-1,0-1 1,0 0 0,-1 0 0,1 0 0,0 0 0,0 0 0,-1-1 0,1 1 0,0-1 0,0 0 0,-4-1 0,4 1-22,0-1-1,0 1 1,0-1-1,0 0 1,1 0 0,-1 0-1,1 0 1,-1 0-1,1 0 1,0 0-1,-1 0 1,1 0 0,0-1-1,1 1 1,-1 0-1,0-1 1,1 1-1,-1 0 1,1-1 0,-1-3-1,0-13-824,0 0 1,1 0-1,1 1 0,4-21 1,18-33-6957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8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172 130 11941,'0'0'4224,"0"0"-2818,0 0-659,0 0 26,0 5 2784,1-32-3073,0 18-378,0-1 0,-1 1-1,0 0 1,-1-1 0,-3-14 0,3 22-80,1 0-1,-1 0 1,0 0 0,0 0 0,0 0 0,0 0 0,0 0 0,0 1-1,0-1 1,-1 0 0,1 1 0,-1 0 0,1-1 0,-1 1 0,1 0 0,-1-1-1,0 1 1,0 0 0,0 0 0,1 0 0,-1 1 0,0-1 0,0 0 0,0 1-1,0-1 1,0 1 0,0 0 0,-1 0 0,1 0 0,-3 0 0,0 0-2,1 0 0,0 0 0,-1 0 1,1 1-1,0 0 0,0 0 0,0 0 1,0 0-1,0 1 0,0-1 1,0 1-1,0 0 0,-7 5 0,7-3-19,-1 1 0,1-1 0,0 1 0,1 0 0,-1 0 0,1 0 0,0 1 0,0-1 0,-2 8 0,1-3-4,1 1 0,0 1 1,1-1-1,0 0 0,1 1 0,0-1 0,2 18 0,-1-25-2,0-2-1,0 1 1,0-1-1,0 1 1,1-1-1,-1 0 0,1 1 1,0-1-1,-1 0 1,1 1-1,0-1 0,1 0 1,-1 0-1,0 0 1,1 0-1,-1 0 0,1 0 1,-1 0-1,4 2 1,-1-1-1,0 0 0,0 0 0,1-1 1,0 1-1,-1-1 0,1 0 0,0-1 1,7 3-1,9 0 13,0-1-1,1-2 1,28 0 0,-45-1-5,33 2-4,-22-1-10,1-1 0,0 0 0,22-4 0,-37 4-190,1-1 0,0 0 0,-1 0 0,1-1-1,-1 1 1,1-1 0,-1 1 0,0-1 0,0 0 0,0 1-1,0-1 1,0 0 0,3-4 0,7-8-5704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8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84 19769,'0'0'710,"0"0"754,0 0-501,0 0-509,0 0-211,-1 7-91,0 11-86,0-1 0,1 0 0,1 1 0,1-1 0,0 0-1,9 31 1,-6-27-64,-4-15-18,0 1 0,1-1 1,0 0-1,5 11 0,-6-69 406,-2 25-229,1 4-2,0-1 0,7-43 0,-6 60-138,1 0 0,0 0 1,0 0-1,1 1 0,0-1 0,0 1 0,0 0 0,1-1 0,0 1 0,0 1 0,1-1 0,-1 1 0,11-10 0,-12 13-13,0 0-1,0 1 0,0-1 1,0 1-1,0-1 0,0 1 1,0 0-1,1 0 1,-1 0-1,0 1 0,1-1 1,-1 1-1,0 0 0,1 0 1,-1 0-1,0 0 0,1 1 1,-1-1-1,0 1 0,1 0 1,-1 0-1,0 0 1,0 0-1,0 1 0,0-1 1,0 1-1,0 0 0,0 0 1,0 0-1,-1 0 0,1 0 1,3 5-1,4 9 29,-1 0 0,0 1 0,-1 0 0,5 19 0,-7-19-57,1-1 1,0 0-1,1 0 1,19 28-1,-21-36-367,3 4-240,-3-3-4996,-3-3-10573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9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8 179 17480,'0'0'870,"0"0"602,0 0 265,0 0-560,0 0-334,-1-11-155,-5-34-256,5 36-209,5 13-207,-1 1 36,22 25 101,-1 1 0,-2 1-1,-2 0 1,24 52 0,50 154-42,-76-179-99,-10-31-19,1 0 0,1 0 0,2-1-1,27 48 1,-37-74 5,-1 1-1,1-1 0,0 0 1,0 1-1,0-1 1,0 0-1,0 0 0,1-1 1,-1 1-1,0 0 1,0-1-1,1 1 1,-1-1-1,0 0 0,1 1 1,-1-1-1,0-1 1,1 1-1,-1 0 0,0 0 1,1-1-1,-1 1 1,0-1-1,0 0 1,0 0-1,1 0 0,-1 0 1,0 0-1,0 0 1,0 0-1,2-3 0,2-5 11,0 1-1,-1-1 1,0 0-1,0-1 1,-1 1-1,0-1 1,-1 0-1,0 0 1,2-16-1,9-98 89,-14 124-96,4-89 94,-6-102 1,-2 145-53,-2 1 0,-2 0 1,-1 0-1,-18-47 0,20 65-55,20 52-258,6 10-26,19 27-1489,-12-19-2754,6 12-8735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06:13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 9108,'0'0'6579,"0"-3"-5746,-10 3-833,0 0-80,-13 0-1697,0 15-7139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0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163 168 8692,'0'0'7998,"0"0"-5850,0 0-859,0 0-252,0 0-178,-3-25-112,-12-78-101,5 67 113,10 36-737,0-1-1,-1 1 0,1 0 0,0 0 0,0-1 1,-1 1-1,1 0 0,0 0 0,-1-1 1,1 1-1,0 0 0,-1 0 0,1 0 0,-1 0 1,1 0-1,0-1 0,-1 1 0,1 0 1,-1 0-1,1 0 0,0 0 0,-1 0 0,1 0 1,-1 0-1,1 0 0,0 1 0,-1-1 0,1 0 1,-1 0-1,1 0 0,-8 1 221,5 0-216,0-1-1,0 1 0,0-1 0,0 1 0,0 0 1,0 0-1,0 0 0,1 0 0,-1 1 0,0-1 0,1 1 1,-1 0-1,1-1 0,0 1 0,0 0 0,-1 1 1,1-1-1,0 0 0,1 0 0,-4 5 0,-2 5-20,0 1-1,1 0 0,-5 14 1,9-23 11,-4 15-19,0 0 0,2 1 0,0-1 0,1 1 0,1 0 0,1 0 0,1 21 0,0-39-6,0 0 0,0 1-1,0-1 1,0 0-1,1 0 1,-1 1 0,1-1-1,-1 0 1,1 0-1,0 1 1,0-1-1,0 0 1,0 0 0,0 0-1,0 0 1,1 0-1,-1-1 1,1 1 0,-1 0-1,1 0 1,-1-1-1,1 1 1,0-1 0,0 0-1,0 1 1,0-1-1,4 1 1,2 1-25,0-1 1,0-1-1,0 1 0,0-1 1,1-1-1,12 0 0,-18-1 36,0 1 0,0-2-1,0 1 1,0 0 0,0 0-1,0-1 1,0 0 0,-1 1-1,1-1 1,-1 0 0,1 0-1,-1-1 1,0 1 0,1 0-1,-1-1 1,0 0 0,-1 1-1,1-1 1,0 0 0,1-4-1,7-11 22,12-35-1,-21 51-21,4-10 16,-1 0 1,-1-1-1,0 0 1,0 0-1,-1 0 1,0-17-1,-2 35-4,-1-1-1,0 0 1,0 1-1,0-1 1,-1 0-1,-2 6 1,-3 13-2,0 31-12,7-52 0,-1 0 0,1 0 0,0 1 0,0-1 0,0 0-1,0 0 1,1 0 0,-1 0 0,1 0 0,-1 0 0,1 0 0,0 0 0,-1 0-1,1 0 1,0 0 0,0 0 0,1-1 0,-1 1 0,0 0 0,0-1 0,1 1-1,2 2 1,5-1-2,-1-1 0,1 0 0,0 0 0,1-1 0,-1 0 0,16 0 0,58-6-387,-78 5 87,-1-1 1,0 0-1,0 0 0,0 0 0,0 0 0,0-1 0,0 1 0,7-5 0,5-7-3301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0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1 744 17016,'0'0'467,"0"0"-206,0 0 355,0 0 145,0 0-92,1 6-95,-1-3-540,0-2-2,0 1 1,0-1 0,0 0 0,0 1 0,1-1 0,-1 0 0,0 1 0,1-1 0,-1 0 0,1 1 0,-1-1-1,1 0 1,-1 0 0,1 0 0,0 0 0,0 1 0,0-1 0,-1 0 0,1 0 0,0 0 0,0-1 0,1 1-1,-1 0 1,0 0 0,0-1 0,0 1 0,0 0 0,1-1 0,-1 1 0,0-1 0,0 0 0,1 1 0,-1-1-1,0 0 1,1 0 0,-1 0 0,1 0 0,-1 0 0,2 0 0,2 0 48,-1 0 0,0 0 1,0 0-1,0-1 0,0 1 0,0-1 0,0 0 0,0 0 1,0 0-1,-1-1 0,1 1 0,5-4 0,-6 2-15,0 1-1,-1-1 1,1 0-1,-1 0 1,1-1-1,-1 1 0,0 0 1,0-1-1,-1 1 1,1-1-1,-1 0 1,0 0-1,2-6 1,0-8 141,0 0 0,-1 0 1,-1-1-1,-2-35 1,-1 6 64,0-12-55,-2 0 0,-15-71 0,-38-118 591,46 204-490,8 146 189,7-55-522,1 0 0,2-1-1,2 0 1,3-1 0,1 0-1,2-1 1,1 0 0,3-1 0,2-1-1,26 39 1,-10-30-815,-6-25-2873,-18-18-899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1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3 104 18857,'0'0'651,"0"0"808,0 0-202,0 0-729,0 0-323,-1 7-34,0 4-134,0 1 0,1-1 0,1 1-1,-1-1 1,2 0 0,-1 1 0,2-1 0,3 14 0,-4-20-35,0 1 0,0-1 0,0 0 0,1 1 0,0-1-1,0 0 1,0 0 0,0-1 0,1 1 0,0-1 0,0 1 0,0-1 0,1-1 0,-1 1 0,1-1 0,0 1 0,0-1 0,0 0 0,8 2 0,-11-4 3,0 0 0,0 0 0,0-1 1,0 1-1,0-1 0,0 0 0,0 1 1,1-1-1,-1 0 0,0 0 0,0-1 1,0 1-1,0 0 0,0-1 0,0 1 1,1-1-1,-1 0 0,0 1 0,0-1 1,-1 0-1,1 0 0,0 0 0,0-1 1,0 1-1,-1 0 0,1-1 0,-1 1 1,1-1-1,-1 1 0,1-1 0,-1 0 1,0 0-1,0 0 0,1-2 0,3-7 36,-1 0 0,0-1 0,0 0 0,-1 1 0,1-14 0,0 4 55,0-1 271,-1 0-1,0-40 1,-3 61-29,0 1-108,-1 22-62,0-3-158,-1-4-4,1 1 1,1-1-1,0 1 0,1-1 0,5 26 1,-5-37-7,1 0 0,-1 0 0,1-1 1,-1 1-1,1 0 0,0-1 1,0 1-1,1-1 0,-1 0 1,1 0-1,0 0 0,0 0 0,0 0 1,0-1-1,0 1 0,0-1 1,1 0-1,-1 0 0,1 0 0,0 0 1,-1-1-1,1 1 0,0-1 1,0 0-1,0 0 0,0 0 1,4-1-1,0 2 3,0-1 1,0-1-1,0 0 0,0 0 1,-1 0-1,1-1 0,13-3 1,-16 2-1,0 0 1,0 0-1,0 0 1,0-1-1,0 0 1,0 0-1,-1 0 1,0 0 0,0-1-1,0 0 1,6-7-1,-3 2 6,1-1 0,-2 1 0,1-2 0,-1 1 0,-1-1-1,0 0 1,-1 0 0,0 0 0,3-13 0,-3 0 63,0 0 1,-1 0-1,-1-34 1,-3 57-60,1 0 0,-1 0 0,1 0 0,0 0 0,-1 0 0,1 0 1,-1 0-1,0 0 0,1 0 0,-1 0 0,0 1 0,0-1 0,1 0 0,-1 1 0,0-1 0,0 0 0,0 1 0,0-1 0,0 1 0,0-1 0,0 1 0,0-1 1,0 1-1,0 0 0,0 0 0,0-1 0,0 1 0,0 0 0,0 0 0,0 0 0,0 0 0,0 0 0,-2 1 0,1-1 12,-1 0 0,1 0 0,0 0 0,-1 0-1,1 0 1,-1 1 0,1-1 0,0 1 0,-1 0-1,1 0 1,0 0 0,0 0 0,-1 0 0,-2 2-1,2 3-25,1 0-1,-1 0 0,1 0 1,1 0-1,-1 0 1,1 0-1,0 0 0,0 1 1,1-1-1,0 0 0,0 0 1,0 1-1,1-1 0,0 0 1,0 0-1,0 1 0,1-1 1,0 0-1,0-1 0,4 7 1,6 1-13,1-2-1,0 0 1,1-1 0,0 0 0,0-1 0,1 0 0,1-1 0,-1-1 0,23 7-1,-37-14 15,0 1 0,0-1 0,0 1-1,0-1 1,0 1 0,0-1-1,0 1 1,0 0 0,0 0 0,0 0-1,0-1 1,0 1 0,0 0 0,-1 0-1,1 0 1,0 0 0,-1 0-1,1 0 1,-1 1 0,1-1 0,-1 0-1,1 0 1,-1 0 0,0 0-1,0 1 1,1-1 0,-1 0 0,0 0-1,0 0 1,0 1 0,-1-1 0,1 0-1,0 0 1,0 1 0,0-1-1,-1 0 1,1 0 0,-1 0 0,1 0-1,-1 1 1,-1 2 3,0 0 0,0-1-1,0 1 1,0-1 0,-1 0-1,1 1 1,-1-1 0,0 0 0,1-1-1,-8 6 1,-15 5 48,-1 0 0,0-2 0,-37 11 0,-31 13-2459,74-26-1473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3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7 12438,'0'0'2956,"0"0"-1833,0 0 125,0 0-164,0 0-375,-1-1-589,1 1 0,-1-1 0,1 1 0,0-1 0,-1 1 0,1 0 0,-1-1 0,0 1 0,1-1 0,-1 1 0,1 0 0,-1 0 0,0-1 0,1 1 0,-1 0 0,1 0-1,-1 0 1,0 0 0,1 0 0,-1 0 0,0 0 0,1 0 0,-1 0 0,0 0 0,0 0 0,-7 10 123,1 1 0,1 0 0,0 0 0,-7 19 1,1-4-49,-8 19 98,2 1-1,2 1 1,-15 74-1,-14 148 158,43-254-434,-18 205 395,9 258 0,11-409-339,12 283 90,6-67-78,2 12-38,-12-223 35,37 145-1,108 256 208,-149-460-266,-4-12-22,1 1 1,0-1-1,0 1 1,0-1-1,0 0 0,0 1 1,1-1-1,0 0 1,-1 0-1,1 0 0,5 5 1,-6-7-22,-1-1-33,0 0-13,0-36-3057,0-1-1419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4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43 17016,'0'0'1315,"0"0"419,0 0-360,0 0-413,0 0-153,0-5 47,0 3-796,0 5 430,0 212 170,1-208-656,0 1 0,0 0 0,0-1 0,1 0 0,1 1 1,-1-1-1,1 0 0,0 0 0,1 0 0,-1 0 0,1-1 0,1 1 0,-1-1 0,1 0 0,0-1 0,0 1 0,1-1 0,8 6 0,-6-5 0,1 0 1,0 0-1,0-1 0,1-1 1,0 1-1,-1-2 1,2 1-1,-1-1 0,0-1 1,0 0-1,1 0 0,19 0 1,-22-2 1,6 0 10,1 0 1,-1-1-1,0 0 0,17-4 0,-25 3 0,-1 0-1,0 0 1,0-1-1,0 1 1,0-1-1,0 0 1,0 0 0,-1-1-1,1 1 1,-1-1-1,0 0 1,0-1 0,6-7-1,-6 4 60,0 1-1,-1-1 1,1 0-1,-2 0 1,1 0 0,-1 0-1,0-1 1,-1 1-1,0 0 1,0-1 0,-1 1-1,0-1 1,-2-13-1,2-5 103,0 18-139,-1 0-1,0 0 1,0 1-1,-1-1 1,0 0-1,-1 1 1,0-1 0,0 1-1,-1 0 1,0 0-1,0 0 1,-1 1 0,0-1-1,0 1 1,0 0-1,-1 1 1,-14-12 0,11 10-26,0 1 0,-1 0 0,0 1 1,-1 0-1,1 1 0,-1 0 0,0 1 1,0 0-1,-1 1 0,1 0 1,-1 0-1,0 2 0,-12-2 0,0 2 1,1 0-1,-1 2 0,1 0 0,-35 7 0,52-7-11,1 0-1,0 1 1,0 0 0,0 0-1,0 0 1,0 0-1,0 1 1,0 0 0,1 0-1,-1 0 1,1 0-1,0 1 1,0 0 0,0-1-1,0 1 1,1 1-1,0-1 1,0 1 0,0-1-1,0 1 1,1 0-1,-1 0 1,1 0 0,1 0-1,-3 8 1,2-5-36,1 0 1,0 0-1,0 1 1,0-1 0,1 0-1,0 1 1,1-1-1,2 13 1,-2-17-168,1 0 0,-1 0 1,1 0-1,0 0 0,0 0 1,0 0-1,1-1 0,-1 1 1,1-1-1,0 1 0,0-1 1,0 0-1,0 0 0,1 0 1,-1-1-1,1 1 0,4 1 1,26 14-5308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5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107 105 12982,'0'0'1718,"0"0"-419,0 0 281,0 0-390,0 0-222,0 0-18,0 0-19,0 0-160,0 0-69,0 0-57,0 0-58,0-26 1441,0 23-2008,0 0 0,0 0 0,0 0 1,0 1-1,0-1 0,0 0 0,1 0 0,-1 0 1,1 0-1,0 0 0,0 1 0,0-1 0,0 0 1,0 1-1,1-1 0,-1 1 0,1-1 0,0 1 1,-1 0-1,1-1 0,0 1 0,0 0 1,1 1-1,-1-1 0,0 0 0,1 0 0,-1 1 1,1 0-1,-1-1 0,1 1 0,0 0 0,0 0 1,-1 0-1,1 1 0,0-1 0,0 1 0,0-1 1,0 1-1,5 0 0,-4 0-12,1 0 0,-1-1 0,0 1 0,0 1-1,1-1 1,-1 0 0,0 1 0,0 0 0,0 0 0,0 1 0,0-1-1,0 1 1,0-1 0,6 5 0,-6-3-4,-1 1 0,1 0 0,-1-1 0,0 1 0,0 0 0,0 1 0,0-1 0,-1 1 0,1-1 0,-1 1 0,2 9 0,1 6 9,-1 0 0,-1 0 0,0 0 0,-2 1 0,-1-1 0,0 0 0,-4 25 0,2-35-6,0 1 0,-1-1 1,0 0-1,-1-1 0,0 1 1,0-1-1,-1 1 0,0-1 1,-1-1-1,-9 12 1,-10 10 4,-38 36 1,60-63-13,-10 10 6,0-1 0,0 0 0,-1-1 0,0 0 0,-1-2 0,0 1 0,-19 7 0,33-16-4,1-1 0,-1 0 0,1 0 1,-1 1-1,0-1 0,1 0 0,-1 0 0,1 0 0,-1 0 0,1 0 0,-1 0 0,0 0 0,1 0 0,-1 0 0,1 0 0,-1 0 0,1 0 0,-1-1 0,0 1 0,1 0 0,-1 0 0,1-1 1,-1 1-1,1 0 0,-1-1 0,1 1 0,-1 0 0,1-1 0,0 1 0,-1-1 0,1 1 0,-1 0 0,1-1 0,0 1 0,-1-1 0,1 1 0,0-1 0,0 0 0,0 1 0,-1-1 0,1 1 1,0-1-1,0 1 0,0-1 0,0 0 0,0 0 0,0-37-18,1 24 15,-1 6 1,0 1 0,1-1 0,1 1 1,-1 0-1,1-1 0,0 1 0,1 0 0,0 0 0,0 0 0,4-7 0,-5 11-4,0 0 1,0 0 0,0 0-1,1 0 1,-1 0 0,1 0-1,0 0 1,0 1-1,0-1 1,0 1 0,0 0-1,0 0 1,1 0-1,-1 1 1,1-1 0,-1 1-1,1 0 1,0 0 0,-1 0-1,1 0 1,0 0-1,4 1 1,-6 0 1,0 0 1,0 1-1,0-1 0,0 1 1,0 0-1,0 0 0,0-1 1,0 1-1,0 0 1,0 1-1,-1-1 0,1 0 1,-1 0-1,1 1 0,-1-1 1,1 1-1,-1-1 0,0 1 1,2 2-1,21 39 15,-19-34-4,5 11 0,1-1-1,1-1 0,0 0 0,31 32 0,-36-42-8,1-1 1,0 0-1,1 0 0,-1 0 0,2-2 0,-1 1 0,0-1 0,1 0 0,0-1 1,0 0-1,0-1 0,12 3 0,-11-5-126,-9-1-7111,-2 0-8232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6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52 13926,'0'0'1292,"0"0"242,0 0 640,0 0-488,0 0-275,4-10-367,15-31-236,-19 41-785,1 0 0,-1 0-1,0 1 1,0-1 0,0 0 0,0 0-1,0 0 1,0 0 0,0 1 0,0-1 0,0 0-1,1 0 1,-1 0 0,0 0 0,0 0 0,0 0-1,0 1 1,0-1 0,1 0 0,-1 0 0,0 0-1,0 0 1,0 0 0,0 0 0,1 0 0,-1 0-1,0 0 1,0 0 0,0 0 0,1 0 0,-1 0-1,0 0 1,0 0 0,0 0 0,0 0 0,1 0-1,-1 0 1,0 0 0,0 0 0,0 0-1,0 0 1,1-1 0,-1 1 0,0 0 0,0 0-1,0 0 1,0 0 0,0 0 0,1 0 0,-1 0-1,0-1 1,0 1 0,0 0 0,0 0 0,0 0-1,0-1 1,2 19-4,-2-17 8,2 26 40,-1 0 1,-1 0-1,-2 0 1,-1 0-1,-1 0 1,-1 0 0,-1-1-1,-13 33 1,-1-16-50,12-27-11,0 0 1,-9 30-1,17-45-8,0 0 0,0 0 1,0 0-1,1 0 0,-1 0 1,0-1-1,0 1 0,0 0 0,0 0 1,1 0-1,-1-1 0,0 1 1,1 0-1,-1 0 0,1 0 0,-1-1 1,1 1-1,-1 0 0,1-1 1,0 1-1,-1-1 0,1 1 0,0-1 1,-1 1-1,1-1 0,0 1 1,0-1-1,-1 1 0,1-1 0,0 0 1,0 0-1,0 1 0,-1-1 1,1 0-1,0 0 0,0 0 0,0 0 1,0 0-1,0 0 0,1 0 1,49 0-46,-36-1 38,12 2 18,-13 0-27,0-1-1,1-1 1,-1 0 0,0 0 0,16-5 0,-26 5 17,-1 0 0,1 0 0,-1-1 0,0 1 0,0-1 0,0 0 0,0 0 1,0 0-1,0 0 0,0-1 0,0 1 0,-1-1 0,1 0 0,-1 1 0,0-1 0,0 0 0,0 0 1,0 0-1,-1-1 0,1 1 0,-1 0 0,0-1 0,0 1 0,0-1 0,1-5 0,1-48 302,-3 44 90,0 13-146,0 2-89,0 37-158,-1-3 191,7 60-1,-5-85-304,2 1-1,-1-1 1,2 0-1,-1 1 1,1-2-1,1 1 1,0 0 0,1-1-1,9 14 1,-6-16-1924,-3-4-2248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7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12 13862,'0'0'1377,"0"0"-190,0 0 579,0 0-288,0 0-378,-1-1-846,0 0 1,0 0 0,1 0-1,-1 0 1,0 0 0,0 0-1,0 1 1,0-1 0,0 0-1,0 1 1,0-1 0,0 1 0,0-1-1,-2 0 1,5 15-116,0-1 0,1 0 0,0 0 0,1 0 1,1 0-1,0-1 0,0 1 0,2-1 0,8 12 0,19 44 148,-1 19 116,33 140-1,-1 95 204,49 244-100,-81-412-385,-32-148-116,103 625 273,-100-405-114,-4-149-98,-2-42-55,-1 0 0,-1 1 0,-19 67 0,-46 99 51,-137 225 50,144-330-101,39-63 8,12-20-149,11-24-389,1-7-12,-1-23-3708,0 15-2425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9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496 254 464,'0'0'10648,"0"0"-7754,0 0-1229,0 0 264,0 0-403,0 0-248,1 0-1048,-1 0 0,1 0 0,-1-1 0,1 1 0,0 0 0,-1-1 0,1 1 0,-1-1 0,1 1 0,-1 0 0,0-1 0,1 1 0,-1-1 0,1 1 0,-1-1 0,0 0 0,1 1-1,-1-1 1,0 0 0,0-224 1971,0 224-2189,0 0-1,0 0 0,0 1 1,0-1-1,0 0 0,-1 1 1,1-1-1,0 0 0,-1 1 1,1-1-1,-1 0 1,1 1-1,0-1 0,-1 0 1,1 1-1,-1-1 0,0 1 1,1-1-1,-1 1 0,1-1 1,-1 1-1,0 0 0,1-1 1,-1 1-1,0 0 0,1-1 1,-1 1-1,0 0 0,0 0 1,1 0-1,-2 0 0,-27-2 54,23 2-42,-11 0 1,5-1-17,-1 1 0,0 0-1,0 1 1,1 1 0,-1 0 0,1 0 0,-1 1 0,-18 8 0,4 3-2,1 1 0,0 2 0,1 0 0,1 1 0,0 2 0,2 0 0,0 2 0,2 0 0,-26 36 0,40-49-5,1 0-1,-1 1 0,2-1 0,-1 1 1,2 0-1,-1 0 0,-3 16 1,7-22-2,-1 0 0,0 0 0,1 0 1,-1 0-1,1 0 0,0 0 0,1 0 0,-1 0 1,1 0-1,-1 0 0,1 0 0,1 0 1,-1-1-1,0 1 0,1 0 0,0 0 1,0-1-1,0 1 0,0-1 0,0 0 1,1 0-1,0 0 0,2 3 0,10 4 3,1-1-1,0 0 0,0-1 0,0-1 1,1-1-1,0 0 0,1-1 0,23 4 1,-21-5-6,1 1 1,-1 1-1,0 0 1,0 2 0,33 18-1,-51-25 3,1 1 0,-1-1 0,0 1-1,0 0 1,0 0 0,0 0 0,0 0-1,-1 0 1,1 0 0,0 0 0,-1 1-1,0-1 1,1 0 0,-1 1 0,0-1-1,-1 1 1,1 0 0,0-1 0,-1 1-1,1 0 1,-1-1 0,0 1 0,0 0-1,0 0 1,0-1 0,0 1 0,0 0 0,-1-1-1,0 1 1,1 0 0,-1-1 0,-2 5-1,-1 2 0,-1 0-1,0-1 1,0 0 0,-1 0-1,0 0 1,0-1-1,-12 12 1,-64 52 9,50-47-2,2 2 0,1 2 0,1 0 0,-37 51 1,60-71-9,0 0 1,1 1 0,0 0 0,0-1 0,1 1-1,0 0 1,1 1 0,0-1 0,1 0 0,0 1-1,0-1 1,1 1 0,0-1 0,2 14 0,-1-20 2,-1 0 0,1 0 1,0 0-1,1 0 0,-1 0 1,0 0-1,1-1 1,0 1-1,-1 0 0,1-1 1,0 0-1,0 1 0,1-1 1,-1 0-1,0 0 0,1 0 1,-1 0-1,1-1 1,0 1-1,-1-1 0,1 1 1,0-1-1,0 0 0,0 0 1,0 0-1,0-1 0,6 2 1,10 1 3,0-1 1,0 0 0,25-2-1,-33 0 1,28-1-9,0-3 0,0 0 1,-1-3-1,1-1 0,-1-2 1,-1-2-1,60-26 0,-93 36-44,0 0 0,0 1 0,0-1 0,-1 0 0,1-1-1,0 1 1,-1-1 0,0 0 0,0 1 0,1-1 0,-2-1-1,1 1 1,0 0 0,-1-1 0,1 1 0,-1-1 0,2-5 0,4-29-5286,-6 13-4672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20441,'0'0'128,"0"0"32,0 0 625,0 0 207,0 0-271,0 0-81,0 149-176,0-115-144,0-1-80,3-5-112,-3-5-80,3-6-16,-3-6-32,0-6-32,0-2-352,0-3-928,0 0-4195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5:28:5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0 752,'0'0'15399,"0"0"-15399,0 0-7731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19737,'0'0'112,"0"0"608,0 0 273,0 0-801,0 0-192,0 0-128,10 31-192,11 3-1281,11 0-14390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78 18681,'0'0'408,"0"0"566,0 0 576,0 0-374,0 0-255,-24-16-263,4 3-564,-1 1-1,0 0 1,-23-9-1,41 20-80,0 1-1,0-1 1,0 0 0,0 1 0,0 0-1,0 0 1,0 0 0,-1 0 0,1 0-1,0 1 1,0-1 0,0 1-1,0 0 1,1 0 0,-1 0 0,0 0-1,0 0 1,0 1 0,-2 1 0,-2 2 22,0 0 0,1 1 0,0 0 0,-10 12 0,9-9-3,-1-1-21,2 1 1,-1 0 0,1 0 0,1 1-1,0-1 1,0 1 0,0 0 0,2 0-1,-1 1 1,1-1 0,1 1 0,0 0 0,0 0-1,1 0 1,1 0 0,0 17 0,1-25-11,-1 0 1,1 1 0,-1-1-1,1 0 1,0 0 0,0 0 0,1 0-1,-1 0 1,1 0 0,-1 0-1,1 0 1,0-1 0,0 1 0,0-1-1,0 1 1,1-1 0,-1 0-1,1 0 1,-1 0 0,1 0 0,0 0-1,0 0 1,0-1 0,0 0-1,0 1 1,0-1 0,0 0-1,0 0 1,6 0 0,10 3 15,0-2-1,0 0 1,36-1 0,-39-1 1,-10-1-15,-1 1 1,1-1 0,-1 1 0,1-2 0,-1 1-1,0 0 1,1-1 0,-1 0 0,0-1 0,0 1-1,-1-1 1,1 0 0,0 0 0,-1 0 0,0 0-1,1-1 1,-1 0 0,-1 0 0,1 0 0,-1 0-1,1-1 1,-1 1 0,-1-1 0,1 0 0,2-5 0,1-4 106,-1 0 1,0-1-1,-1 1 1,-1-1-1,0 0 1,-1 0-1,-1 0 1,0-17 0,-13 53 91,7-7-200,1 0-1,0 0 1,1 1-1,0-1 1,1 1-1,1-1 1,0 1-1,1-1 1,1 1-1,0-1 1,4 16-1,6 19 4,31 89-1,-25-87-7,-2 0 1,-2 2-1,-2 0 0,-3 0 1,3 88-1,-11-139 3,0 1 1,0-1-1,-1 1 0,1-1 0,0 0 1,-1 1-1,0-1 0,1 0 0,-1 0 1,0 1-1,0-1 0,-1 0 1,1 0-1,0 0 0,-1 0 0,1 0 1,-1-1-1,1 1 0,-1 0 1,0-1-1,0 1 0,0-1 0,0 1 1,0-1-1,0 0 0,0 0 1,0 0-1,-1 0 0,1 0 0,-3 0 1,-7 1 0,0 0 0,0 0 0,0-1 0,-21-1 0,22 0-4,8 0-13,0-1 0,0 1 0,0-1 1,-1 0-1,1 0 0,1 0 1,-1 0-1,0-1 0,0 1 0,0-1 1,1 1-1,-1-1 0,1 0 1,-1 0-1,1 0 0,0-1 0,0 1 1,0 0-1,0-1 0,0 0 1,0 1-1,1-1 0,-1 0 0,1 0 1,0 0-1,-2-5 0,-1-4-276,1 0 0,0 0 0,0-1 0,2 1 0,-2-19 0,3-25-2176,0-7-3145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1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70 152 14022,'0'0'1220,"0"0"-289,0 0 838,0 0-278,0 0-264,5 1-125,-3 0-1033,0-1 1,1 1-1,-1-1 1,0 1-1,0-1 1,1 0-1,-1 0 1,0 0-1,0 0 0,1 0 1,-1-1-1,0 1 1,0-1-1,1 1 1,-1-1-1,0 0 1,0 0-1,0 0 0,0 0 1,0 0-1,0 0 1,0-1-1,-1 1 1,1-1-1,0 1 0,-1-1 1,1 0-1,-1 1 1,1-1-1,-1 0 1,0 0-1,0 0 1,1-2-1,2-5 89,-1 0 0,0-1 0,0 1 0,-1 0 0,0-1 0,-1 0 0,0 1 0,-1-1-1,0-10 1,0 19-148,0 0 0,-1 0 0,1 0-1,0 0 1,-1 0 0,1 0-1,-1 0 1,1 0 0,-1 1-1,0-1 1,1 0 0,-1 0-1,0 1 1,1-1 0,-1 0 0,0 1-1,0-1 1,0 1 0,1-1-1,-1 1 1,0-1 0,0 1-1,0 0 1,0 0 0,0-1 0,0 1-1,0 0 1,0 0 0,0 0-1,0 0 1,-2 0 0,-40-1 71,30 2-54,10-1-25,0 0-1,0 0 1,0 1-1,0-1 1,0 1 0,0 0-1,0 0 1,0 0-1,0 0 1,1 0-1,-1 1 1,0-1-1,1 1 1,-1 0-1,1 0 1,-1 0 0,1 0-1,0 0 1,0 0-1,0 1 1,0-1-1,0 1 1,1-1-1,-1 1 1,1 0 0,0-1-1,-1 1 1,1 0-1,0 0 1,1 0-1,-2 4 1,-1 10-5,1 1-1,0 0 1,1 0 0,2 23 0,-1-16 4,0-22-1,1 0 0,-1 0 0,0 0 0,1 0 0,0 0 1,0 0-1,-1-1 0,2 1 0,-1 0 0,0 0 0,0-1 0,1 1 0,0-1 0,-1 0 0,1 1 0,0-1 1,0 0-1,0 0 0,1 0 0,-1 0 0,0 0 0,1-1 0,-1 1 0,1-1 0,0 0 0,-1 1 0,1-1 1,0 0-1,0-1 0,-1 1 0,5 0 0,11 2 0,0 0 0,0-2 0,1 0 0,18-2 0,-13 1-6,-16 0-28,11 0 26,1-1-1,35-5 1,-49 5-91,0 0 1,0-1 0,-1 0-1,1 0 1,-1 0 0,0-1 0,0 0-1,0 0 1,0 0 0,0 0-1,0-1 1,-1 0 0,0 0 0,5-6-1,7-10-4287,-1-2-10052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1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9 17656,'0'0'80,"0"0"251,0 0 232,0 24-160,-3 166 242,2-167-593,1-17-40,-1-1 1,1 1-1,0 0 1,0-1-1,1 1 1,-1 0-1,1-1 1,0 1-1,5 10 0,-4-13 28,-1-2 94,-1-1 565,0 0 755,0-123 2222,0 64-3329,0 51-312,0-1 1,1 1-1,1-1 0,-1 1 0,1-1 1,1 1-1,-1 0 0,6-10 1,-7 15-20,1 0 0,-1 0 0,1 0 0,0 0 0,0 0 0,1 0 0,-1 1 0,0-1 0,1 1 0,0-1 0,0 1 0,-1 0 0,1 0 0,1 0 0,-1 0 0,0 1 0,0-1 0,1 1 0,-1 0 0,0 0 0,1 0 0,6 0 0,-7 0-8,1 1 0,-1 0 0,1 1 0,-1-1 0,1 1 0,-1-1 0,1 1 0,-1 0 0,0 0 0,1 1 0,-1-1-1,0 1 1,0-1 0,0 1 0,0 0 0,0 0 0,3 4 0,2 2 2,-1 0 0,0 1-1,0 1 1,5 9 0,9 13-5,-7-14-25,0 0 0,1-1 1,1-1-1,0 0 0,1-1 0,31 20 0,-43-32-145,-3-2 29,0 0-1,0 0 1,0 0-1,0 1 1,0-1 0,0 0-1,-1 1 1,1 0-1,0-1 1,-1 1-1,1 0 1,-1 0 0,0 0-1,2 2 1,-3-1-2607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2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23 458 15271,'0'0'2342,"0"0"-922,0 0 594,0 0-568,0 0-478,-4-26-223,-10-78-86,12 92-584,0-10 565,6 27-85,0 1-550,175 257 246,-42-77-215,-114-159-43,2-1 0,0-1 1,2-1-1,41 28 0,-64-49 5,0-1-1,1 1 0,-1 0 0,1-1 0,0 0 0,0 0 0,-1-1 0,1 1 1,1-1-1,-1 0 0,0 0 0,7-1 0,-12 0 7,1 0-1,0 0 1,0 0-1,-1-1 1,1 1-1,0 0 1,-1 0-1,1-1 1,0 1-1,-1-1 1,1 1-1,-1 0 1,1-1-1,0 0 1,-1 1-1,1-1 1,-1 1-1,0-1 1,1 1-1,-1-1 1,1 0-1,-1 1 1,0-1-1,0 0 1,1 1-1,-1-1 1,0 0-1,0 0 1,0 0-1,4-28 106,-4 22-61,5-137 746,-23-240 0,0 99-699,17 265-119,-2-26-488,7 55 205,1 1-1,0-1 1,1 0 0,0-1 0,0 0 0,11 12-1,28 24-2848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2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225 270 16215,'0'0'537,"0"0"1109,0 0-291,0 0-336,0 0-122,0-5-236,10-147 2490,-10 133-2965,1 12-109,-1-1 1,0 0-1,-1 1 1,-1-11-1,2 17-65,-1-1-1,1 0 0,-1 0 0,0 0 0,1 1 0,-1-1 1,0 0-1,0 1 0,0-1 0,0 1 0,-1-1 0,1 1 1,0-1-1,-1 1 0,1 0 0,-1 0 0,1-1 0,-1 1 1,1 0-1,-1 1 0,-3-3 0,-3 1 3,1-1 0,-1 1 0,0 0 0,0 1 1,-1 0-1,1 0 0,0 0 0,0 1 0,0 1 0,0-1 0,-1 1 0,1 1 0,0-1 0,-11 5 1,14-4-14,1 0 1,0 0 0,0 0-1,-1 1 1,2 0 0,-1 0 0,0 0-1,0 0 1,1 0 0,0 1-1,0-1 1,0 1 0,0 0 0,0 0-1,1 0 1,0 0 0,-1 0-1,2 1 1,-1-1 0,0 1 0,1-1-1,0 1 1,0 0 0,0-1-1,1 10 1,-1-10-2,1-1 0,-1 1 0,1-1 0,0 1 0,1 0 0,-1-1 0,1 1 0,0 0 0,-1-1 0,2 1 0,-1-1 0,0 0 0,1 1 0,-1-1 0,1 0 0,0 0 0,0 0 0,0 0 0,0 0 0,1 0 0,-1-1 0,1 1 0,0-1 0,0 0 0,0 1 0,0-1 0,3 1 0,8 5-9,1-2-1,0 0 1,0 0 0,0-1-1,0-1 1,1-1 0,25 3-1,115-3-197,-92-4 89,-59 1-551,1 0 1,-1-1-1,0 0 0,1 0 1,-1 0-1,0-1 0,11-3 1,3-4-8262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3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15 18857,'0'0'512,"0"0"1091,0 0-279,0 0-457,0 0-134,-21-4-218,-1 0-316,-43-3 0,60 7-171,1 1 1,-1-1-1,1 1 1,0 0-1,-1 1 0,1-1 1,0 0-1,0 1 1,0 0-1,0 0 1,0 1-1,0-1 1,1 1-1,-1-1 0,1 1 1,-6 6-1,1 0 25,1 0 0,1 0-1,-1 1 1,-6 14 0,9-11-25,-1 0 1,2 0 0,-1 0-1,2 1 1,0-1 0,0 1-1,2-1 1,-1 1 0,4 26-1,-3-38-26,0 2 5,1 0 0,-1 0 0,1 0 0,0 0 0,0 0 1,0 0-1,0 0 0,1 0 0,0 0 0,0 0 0,0 0 0,0-1 1,0 1-1,1-1 0,4 5 0,-2-4 3,-1 0-1,1 0 1,1-1 0,-1 0-1,0 0 1,1 0 0,-1 0 0,1-1-1,10 3 1,8 0 10,1-2-1,-1 0 1,1-1 0,30-2 0,-35 0-21,-2 0 30,0-1 0,-1 0 0,0-1 0,27-6 0,-38 6-155,0 0 1,-1 0-1,1-1 1,-1 0-1,1 0 0,-1 0 1,5-5-1,-6 5-278,-1 0 1,1 0-1,-1-1 0,-1 1 0,1-1 1,0 0-1,-1 0 0,0 0 1,0 0-1,3-7 0,2-14-5785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3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19881,'0'0'678,"0"0"813,0 0-520,0 0-568,0 0-147,-2 18 171,-6 396 675,9-306-1059,-2-90-42,2 0 0,0 0 0,2 0 1,0 0-1,0-1 0,13 34 1,-14-44 0,1-1 1,0 0 0,1 1 0,0-1 0,0-1 0,0 1 0,0-1 0,1 1-1,0-1 1,0-1 0,0 1 0,1-1 0,0 0 0,-1 0 0,1 0 0,1-1-1,-1 0 1,0 0 0,1-1 0,10 3 0,9 0 14,1-1 1,-1-1-1,1-2 0,-1-1 1,53-6-1,-72 5-9,-1 0 0,0 0-1,1-1 1,-1 0 0,0-1 0,0 1 0,0-1 0,0-1-1,-1 1 1,1-1 0,9-7 0,-12 8-37,0-1 0,-1 1 0,1 0 0,0-1 0,-1 1 0,0-1 0,0 0 0,0 0 0,0 0 0,-1 0 0,0 0 0,1 0 0,-1-1 1,-1 1-1,1 0 0,-1 0 0,1-1 0,-2-6 0,1 8-213,-1 0 1,0 0 0,1 0-1,-1 1 1,0-1 0,-1 0 0,1 1-1,0-1 1,-1 1 0,1-1-1,-1 1 1,0 0 0,0 0-1,0 0 1,0 0 0,0 0-1,0 0 1,-5-2 0,5 2-145,-32-24-7382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 17320,'0'0'2177,"0"0"-1793,0 0 1217,0 0-785,0 0-224,0 0-207,121-11-161,-80 3-128,-1-1-64,-9 4-32,-6 2-128,0-3-657,-3 3-4529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 19897,'0'0'398,"0"0"717,0 0-475,0 0-229,0 0 67,-3 14-174,1-4-269,-1 6 35,0-1 0,0 23 0,2-33-59,1 0-1,0 0 1,1 0 0,-1 1-1,1-1 1,0 0 0,1-1-1,-1 1 1,1 0 0,0 0-1,0-1 1,0 1 0,5 6-1,-4-7-1,0 0 0,1-1 0,-1 1 0,1-1-1,0 0 1,-1 0 0,2 0 0,-1 0-1,0-1 1,0 1 0,1-1 0,-1 0 0,9 2-1,-1-2 132,1 0 0,0-1 0,24-1 0,-22 0 13,-13 0-119,1 0 1,0 0 0,0-1 0,-1 1 0,1-1 0,-1 0 0,1 1 0,0-1 0,-1 0 0,0-1 0,1 1 0,-1 0 0,0-1 0,1 1 0,-1-1 0,0 0-1,2-2 1,0 0 23,-1 0 0,0-1 0,0 1-1,-1-1 1,1 0 0,-1 1-1,0-1 1,2-8 0,-1 2 26,0 0 1,-1 0 0,-1 0-1,0 0 1,-1 0 0,0 0-1,0 0 1,-3-14 0,1 21-74,1 0 1,-1 0-1,0 0 1,0 0-1,0 0 1,0 0-1,-1 1 1,1-1-1,-1 1 1,0 0-1,0 0 1,-1 0-1,1 0 1,0 0-1,-1 1 1,0-1-1,1 1 1,-1 0-1,0 0 0,0 1 1,0-1-1,-1 1 1,-5-2-1,-8-1 10,0 1-1,0 0 0,-1 1 0,-23 1 0,39 1-26,0 1 0,0-1 0,0 1 0,0 0 1,0 0-1,0 0 0,0 0 0,0 1 0,0-1 0,0 1 0,1 0 0,-1 0 0,1 0 1,-1 0-1,1 0 0,0 0 0,0 1 0,0-1 0,0 1 0,0-1 0,1 1 1,-2 3-1,-2 3-309,0 0 1,1 1-1,0-1 1,1 1-1,-3 15 1,4-2-1869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5:30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24107,'0'0'96,"0"0"-96,0 0-464,0 0 384,0 0 80,0 0 32,0 0-32,9 0-240,4 0-1249,1 0-2209,5 0-11909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0 22666,'0'0'232,"0"0"505,0 0 130,0 0-312,0 0-80,-15 22-86,-47 76-138,56-87-226,1 1 0,0 0 0,1 0-1,0 1 1,1-1 0,0 1 0,1-1 0,1 1 0,0 0-1,1 21 1,0-8-10,-1 4-19,-1 16 20,6 57 0,-3-90-91,1-1 0,0 1 0,1-1 1,0 0-1,1 0 0,0 0 0,1 0 0,1-1 1,9 16-1,-12-23 33,0-1 0,0 0 1,0 1-1,0-1 0,1 0 0,6 4 0,-9-6 38,0-1-1,1 1 1,-1 0-1,0 0 1,1-1-1,-1 1 0,1 0 1,-1-1-1,1 0 1,-1 1-1,1-1 1,-1 0-1,1 0 0,-1 0 1,1 1-1,-1-2 1,1 1-1,-1 0 1,1 0-1,-1 0 0,1-1 1,2 0-1,-3-2 24,0 0-1,0 0 1,0 0-1,-1 0 1,1 0-1,-1-1 1,0 1-1,1 0 0,-1 0 1,-1 0-1,1 0 1,-1-4-1,0-2 52,1 1-20,-1 0 1,-1 0 0,1 0 0,-1 0-1,-1 1 1,1-1 0,-1 1-1,-1-1 1,1 1 0,-1 0 0,-1 0-1,1 1 1,-1-1 0,-11-10-1,0 0 32,-2 1-1,0 1 0,-36-24 1,45 33-221,-1 1 0,0 1 0,0-1 1,0 1-1,0 1 0,-1 0 0,1 0 1,-1 1-1,0 1 0,1-1 1,-21 2-1,24 0-2636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7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1063 58 13830,'0'0'1686,"0"0"-618,0 0 823,0 0-584,0 0-314,-9-7-145,2 1-687,3 2-99,0 0 1,0 1 0,0 0-1,0 0 1,-1 0 0,1 0-1,-1 1 1,0-1 0,0 1-1,0 0 1,0 1 0,0-1-1,-7 0 1,-58-4 395,-107 5 0,85 2-269,-240-1 1857,331 1-2035,0 1-1,0-1 1,0 0 0,-1 0-1,1 1 1,0-1 0,1 0-1,-1 1 1,0-1 0,0 1 0,1-1-1,-1 1 1,1 0 0,-1-1-1,1 1 1,-1 0 0,1-1-1,0 4 1,-2 2 29,-17 78 351,-17 163-1,20-116-131,-6 76 76,4 244 0,3 56-26,9-427-269,-1 22 146,-28 142-1,2-97 44,-23 242 1,31 670 154,50-1060-333,18-3 14,0-2 0,69-16 0,-36 5-57,-16 3-12,-25 5-148,45-4 1,-79 12 57,0 0 0,0 0 0,0 0 0,0 0 0,0 0 0,0-1 0,0 1 0,0 0 0,-1 0 0,1-1 0,0 1 0,0 0 0,0-1 0,0 1 0,-1-1 0,1 1 0,0-1 0,1-1 0,5-11-5313,1-10-9232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7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19417,'0'0'715,"0"0"395,0 0 130,0 0-349,0 0-229,12 0-75,51 1 221,-11 1-450,1-2 1,-1-3-1,81-14 0,128-56 68,-256 71-423,10-6-76,-14 7 66,-1 1 0,0 0 0,0-1-1,0 1 1,0 0 0,0-1 0,1 1 0,-1-1 0,0 1-1,0 0 1,0-1 0,0 1 0,0-1 0,0 1 0,0 0-1,0-1 1,-1 1 0,1 0 0,0-1 0,0 1 0,0-1-1,0 1 1,0 0 0,-1-1 0,1 1 0,0-1 0,-25-19-2147,10 8-1967,7-2-7330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8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20153,'0'0'512,"0"0"886,0 0 48,0 0-546,0 0-167,0-5 259,3 9-735,19 193 819,-18-133-972,3 0 1,3 0-1,24 82 1,-33-142-214,-1-3 51,0-1 0,0 1 1,1-1-1,-1 1 0,0 0 0,0-1 0,0 1 0,0-1 0,0 1 0,1-1 0,-1 1 0,0-1 0,1 1 0,-1-1 0,0 1 1,1-1-1,-1 1 0,1-1 0,-1 1 0,0-1 0,1 0 0,-1 1 0,1-1 0,-1 0 0,1 1 0,-1-1 0,1 0 0,0 0 0,-1 1 1,1-1-1,-1 0 0,1 0 0,-1 0 0,1 0 0,0 0 0,0 0 0,5 0-3133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 6979,'0'0'7956,"0"0"-5037,0 0-788,0 0-335,0 0-641,-1-4 1407,11 4-1976,30 12-364,0-3 1,0-1-1,1-2 0,0-1 1,55-2-1,36-3-1052,-132-1-1187,0-4-2433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3 20858,'0'0'549,"0"0"678,0 0 129,0 0-407,0 0-199,-1 0-716,1 0 0,-1-1 0,1 1-1,-1 0 1,1 0 0,-1-1 0,0 1 0,1 0 0,-1 0-1,0 0 1,1 0 0,-1 0 0,1 0 0,-1 0 0,0 0 0,1 0-1,-1 0 1,0 0 0,1 0 0,-1 0 0,1 0 0,-1 1-1,0-1 1,1 0 0,-1 1 0,1-1 0,-1 0 0,1 1-1,-1-1 1,1 0 0,-1 1 0,1-1 0,-1 1 0,1-1 0,0 1-1,-1-1 1,1 1 0,-10 29 152,2 0 0,1 1-1,1 0 1,-2 36 0,2 131-29,7-193-259,-1-1 0,1 0 1,0 1-1,0-1 0,1 0 1,-1 0-1,1 0 0,4 8 1,-4-9-255,0 1 0,0 0 0,-1 0 1,1 0-1,-1 1 0,0-1 1,0 0-1,1 8 0,-2-3-5932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20 18024,'0'0'619,"0"0"-128,0 0 683,0 0-139,0 0-157,0-5-147,0-10 1758,4 382-128,-6-344-2297,-2 0 0,-5 24 0,5-26-2916,4-48-1705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1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17352,'0'0'656,"0"0"574,0 0 688,0 0-544,0 0-485,0 0-180,0-8 36,0-22-76,0 23-127,0 7-129,1 11 116,7 24-239,1-1 0,27 64 0,-4-10-80,-19-52-111,-1 1 0,-3 0-1,-1 1 1,-1 0 0,1 39-1,1-78-4617,-3-6-2804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3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18248,'0'0'478,"0"0"1056,0 0 48,0 0-590,0 0-263,1 2-134,4 11-212,-1 1 1,0 0-1,-1-1 1,-1 2 0,2 22-1,-3-21-190,7 237 1189,-9-177-1294,1-73-86,0-1 0,0 0 0,0 0 0,0 0-1,0 0 1,-1 0 0,1 0 0,-1 0 0,0 0 0,1 0 0,-1-1-1,0 1 1,0 0 0,0 0 0,0-1 0,-1 1 0,1 0 0,0-1-1,-3 3 1,1-2-107,1-1-1,-1 1 1,0-1-1,1 0 1,-1 0 0,0 0-1,0 0 1,0-1-1,1 1 1,-1-1-1,0 0 1,-6 0-1,-3-2-3055,7-12-3690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3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246 230 14999,'0'0'675,"0"0"115,0 0 565,0 0-253,0 0-302,-4 0 4666,2 0-5397,1 0 0,0 0 0,-1 0 0,1-1 0,-1 1 0,1 0 0,0-1 0,-1 1 0,1-1 0,0 0 0,-1 1 0,1-1 0,-2-1 0,0-3-11,0 1 0,1-1 0,-1 0-1,1 0 1,0 0 0,0 0 0,1 0 0,-1 0-1,1-1 1,0 1 0,0-10 0,3-63 246,-2 75-293,1-1-3,0 0 0,0 1-1,0-1 1,1 1 0,0 0 0,-1-1 0,1 1 0,0 0 0,1 0 0,-1 0 0,0 0 0,1 1 0,0-1 0,0 1-1,-1-1 1,1 1 0,1 0 0,-1 0 0,0 0 0,0 1 0,1-1 0,-1 1 0,7-2 0,-6 2-6,-1-1 0,0 1 0,1 0 0,-1 1 0,0-1 1,1 1-1,-1-1 0,1 1 0,-1 0 0,0 0 0,1 0 1,-1 1-1,1-1 0,-1 1 0,0 0 0,1 0 0,-1 0 0,0 1 1,0-1-1,0 1 0,0-1 0,0 1 0,0 0 0,0 0 1,-1 0-1,5 4 0,-1 4 4,-1 0 1,0 0-1,0 0 0,-1 1 1,0 0-1,-1-1 0,0 1 1,0 1-1,0 12 0,1 20 21,-2 45 1,-2-77-23,0 6 5,0 0 0,-1 0 1,0-1-1,-2 1 1,0-1-1,-1 1 1,-1-1-1,0 0 1,-1 0-1,-1-1 1,-10 17-1,-6 2 6,-2-1 0,-1-1 0,-2-1 0,-1-2 0,-1 0 0,-2-3 0,-1 0 0,-49 30 0,41-37 24,40-19-11,2-20 26,-2 10-51,1 0-4,0-1-1,1 1 1,0 0-1,1 0 1,0-1-1,1 1 1,-1 1-1,6-12 1,-5 15-3,0-1 0,0 1 1,0 0-1,1 0 0,0 0 0,0 0 1,1 1-1,-1 0 0,1 0 0,0 0 1,0 0-1,0 1 0,10-6 0,-12 8 3,-1 0-1,1 0 0,0 0 0,0 0 1,0 0-1,0 1 0,1-1 0,-1 1 0,0 0 1,0 0-1,0 0 0,0 0 0,0 1 0,0-1 1,0 1-1,0 0 0,0 0 0,0 0 1,0 0-1,0 0 0,0 1 0,4 2 0,4 5-4,0-1 0,-1 1 0,0 1 0,9 11 1,19 17-4,-29-31-101,1 0 0,-1-1 1,1-1-1,1 0 1,-1 0-1,1-1 0,-1 0 1,1-1-1,21 4 0,3-3-1656,66-1 0,-74-3 769,-14 0-7078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899B6-5A38-459D-B70E-6D6BD36E766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DE4-8D69-46E4-811D-E504BF6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9DE4-8D69-46E4-811D-E504BF60C5E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0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E194-1012-4290-BC41-0284280E8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15FB-61FD-4E61-AE7B-9C0B69EA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0CC5-5CEA-4A87-840A-F68E17BF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CC-1CE8-4984-B355-FCEEEE52E4CB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954E-A101-49EF-A885-74E41E4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54F7-8C95-4E52-8BBD-4BCE830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3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AB88-A4C0-40F9-9A1C-A91216E5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311B8-4831-4C70-A3BE-60E77337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0E3A-4965-48DD-9C02-A17CA8A7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04AD-5B05-4970-A32D-885353C77120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1D18-78C0-4E69-801E-836A88B6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ADB4-F1BF-4021-88D4-1688B32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C7D56-7240-4E86-83E2-45A2D1A5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E556-2DC9-4DAE-BB19-137E564E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E8D8-B346-474C-8F96-BF94A218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676-89A3-4BB4-BC1F-90DE2183AE1A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B956-AA6C-4DD1-80CB-9CD6AB15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2B82-09E4-4862-8F6C-558EA24B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8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41E-848C-4DBF-A437-F896DBD6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5CAB-0EC1-41F3-AD24-457147C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F93F-5B27-4229-9C37-886A0DA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5CFD-5E07-4754-956F-2756BE7B5E71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F1D6-78EC-4003-BF6E-09069471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4B89-EE2F-405B-9D8D-2A491F0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5D00-7884-4012-BD1B-1031C836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7E96-29A8-417F-8F71-0FEB40D2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FD46-2B1C-4D5E-A409-AFE84D49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034D-F6A0-4A48-91D8-075160F3ADB9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4FB-5A9F-4F0C-98AC-B54AFCC7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E5D0-4195-4FEE-9325-0B349FE8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7BB3-876A-4F61-AA41-D6A312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EF2-6FC5-4267-BC36-0D695865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D6BB-03EB-4C9C-9F5E-80D6EC7C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082D-C70F-448B-9CBC-461D1AB2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9C2D-2339-42A2-BF33-4926946CE65B}" type="datetime1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312A-58E9-4272-9DC2-5BFF828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DD48-9805-4C2E-9621-A8CBBE7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B8D4-133B-4626-912B-4C584158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107-F293-421F-BBAD-7C5502D6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4F1B-2FF8-4854-ABD6-19BAE7B0D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664A3-E6FD-4083-B99D-133A5C6A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43DE-7637-43B5-93A5-EFF160EF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7C2A1-E824-437D-86DD-2E565BDD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9AA-2F27-4F2E-B975-DC364B66EF8F}" type="datetime1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18E9A-7DCC-4CE8-B653-C01F4956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CCF2C-E84E-4EE3-B1FA-128E5172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E3AB-E28A-4400-AA1B-FAD6741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4F58-31AA-47BF-8AF7-C0F6994F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E47D-ADC9-4F12-847E-8A955CD50F6D}" type="datetime1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9AF73-73EE-41FB-A2CA-724C7686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6DF16-B0AD-4D28-92AE-8CDE01CD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B4434-4BA0-4198-9BB9-57D61130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9392-10C0-451C-8AF1-D4282BEFC159}" type="datetime1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476AE-17CB-4CA3-84E2-8947D57E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8A32-7194-46D8-A951-AA92D489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468C-A14A-4413-A73F-9464E81E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11EE-C2FA-47AB-B403-CB69C956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B6AE-6795-4E64-AFC3-A9EAB834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C994-0D1F-4D8E-BFE0-EC6D421C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820-72C6-4E1F-841D-129A84F164A3}" type="datetime1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F7FD-1161-4B97-82A9-1EB75277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B54B-B49B-463B-9CA3-662388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431-8DE7-4393-81D3-A5922E5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44014-5892-454A-9EA7-610391F9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09F1-F472-47D2-81A6-EAE69791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0853-B8AB-43AC-9969-D206276C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77CB-3745-4FDC-B38D-61EDE2036DC0}" type="datetime1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45AD-49D9-43A0-823D-E7039720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2207-6A91-405A-87B8-B09775FE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1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90CC-9586-4CFF-96D0-BF808811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3100-EC3E-4D54-831A-55E53753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3075-A799-4542-92A4-4193924D2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3DA3-1C57-4473-B344-FC711B19134C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22C1-A7A3-433A-9292-68D0F4B24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9E93-209F-44BC-93E2-C4F3514D9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91.png"/><Relationship Id="rId5" Type="http://schemas.openxmlformats.org/officeDocument/2006/relationships/image" Target="../media/image3.png"/><Relationship Id="rId10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35.png"/><Relationship Id="rId21" Type="http://schemas.openxmlformats.org/officeDocument/2006/relationships/image" Target="../media/image26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9.png"/><Relationship Id="rId50" Type="http://schemas.openxmlformats.org/officeDocument/2006/relationships/customXml" Target="../ink/ink32.xml"/><Relationship Id="rId55" Type="http://schemas.openxmlformats.org/officeDocument/2006/relationships/image" Target="../media/image43.png"/><Relationship Id="rId7" Type="http://schemas.openxmlformats.org/officeDocument/2006/relationships/image" Target="../media/image181.png"/><Relationship Id="rId2" Type="http://schemas.openxmlformats.org/officeDocument/2006/relationships/image" Target="../media/image20.png"/><Relationship Id="rId16" Type="http://schemas.openxmlformats.org/officeDocument/2006/relationships/customXml" Target="../ink/ink15.xml"/><Relationship Id="rId29" Type="http://schemas.openxmlformats.org/officeDocument/2006/relationships/image" Target="../media/image30.png"/><Relationship Id="rId11" Type="http://schemas.openxmlformats.org/officeDocument/2006/relationships/image" Target="../media/image210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34.png"/><Relationship Id="rId40" Type="http://schemas.openxmlformats.org/officeDocument/2006/relationships/customXml" Target="../ink/ink27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36.xml"/><Relationship Id="rId5" Type="http://schemas.openxmlformats.org/officeDocument/2006/relationships/image" Target="../media/image3.png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0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8" Type="http://schemas.openxmlformats.org/officeDocument/2006/relationships/customXml" Target="../ink/ink11.xml"/><Relationship Id="rId51" Type="http://schemas.openxmlformats.org/officeDocument/2006/relationships/image" Target="../media/image41.png"/><Relationship Id="rId3" Type="http://schemas.openxmlformats.org/officeDocument/2006/relationships/image" Target="../media/image1.jp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45.png"/><Relationship Id="rId20" Type="http://schemas.openxmlformats.org/officeDocument/2006/relationships/customXml" Target="../ink/ink17.xml"/><Relationship Id="rId41" Type="http://schemas.openxmlformats.org/officeDocument/2006/relationships/image" Target="../media/image36.png"/><Relationship Id="rId54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12.xml"/><Relationship Id="rId31" Type="http://schemas.openxmlformats.org/officeDocument/2006/relationships/image" Target="../media/image31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customXml" Target="../ink/ink41.xml"/><Relationship Id="rId26" Type="http://schemas.openxmlformats.org/officeDocument/2006/relationships/image" Target="../media/image168.png"/><Relationship Id="rId3" Type="http://schemas.openxmlformats.org/officeDocument/2006/relationships/image" Target="../media/image3.png"/><Relationship Id="rId21" Type="http://schemas.openxmlformats.org/officeDocument/2006/relationships/customXml" Target="../ink/ink44.xml"/><Relationship Id="rId7" Type="http://schemas.openxmlformats.org/officeDocument/2006/relationships/customXml" Target="../ink/ink39.xml"/><Relationship Id="rId12" Type="http://schemas.openxmlformats.org/officeDocument/2006/relationships/image" Target="../media/image161.png"/><Relationship Id="rId17" Type="http://schemas.openxmlformats.org/officeDocument/2006/relationships/customXml" Target="../ink/ink43.xml"/><Relationship Id="rId25" Type="http://schemas.openxmlformats.org/officeDocument/2006/relationships/customXml" Target="../ink/ink45.xml"/><Relationship Id="rId2" Type="http://schemas.openxmlformats.org/officeDocument/2006/relationships/image" Target="../media/image2.png"/><Relationship Id="rId16" Type="http://schemas.openxmlformats.org/officeDocument/2006/relationships/image" Target="../media/image163.png"/><Relationship Id="rId20" Type="http://schemas.openxmlformats.org/officeDocument/2006/relationships/image" Target="../media/image165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24" Type="http://schemas.openxmlformats.org/officeDocument/2006/relationships/image" Target="../media/image167.png"/><Relationship Id="rId5" Type="http://schemas.openxmlformats.org/officeDocument/2006/relationships/customXml" Target="../ink/ink38.xml"/><Relationship Id="rId15" Type="http://schemas.openxmlformats.org/officeDocument/2006/relationships/customXml" Target="../ink/ink42.xml"/><Relationship Id="rId28" Type="http://schemas.openxmlformats.org/officeDocument/2006/relationships/image" Target="../media/image169.png"/><Relationship Id="rId4" Type="http://schemas.openxmlformats.org/officeDocument/2006/relationships/image" Target="../media/image46.png"/><Relationship Id="rId9" Type="http://schemas.openxmlformats.org/officeDocument/2006/relationships/customXml" Target="../ink/ink40.xml"/><Relationship Id="rId14" Type="http://schemas.openxmlformats.org/officeDocument/2006/relationships/image" Target="../media/image162.png"/><Relationship Id="rId27" Type="http://schemas.openxmlformats.org/officeDocument/2006/relationships/customXml" Target="../ink/ink46.xml"/><Relationship Id="rId30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customXml" Target="../ink/ink48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customXml" Target="../ink/ink5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2.png"/><Relationship Id="rId18" Type="http://schemas.openxmlformats.org/officeDocument/2006/relationships/customXml" Target="../ink/ink57.xml"/><Relationship Id="rId3" Type="http://schemas.openxmlformats.org/officeDocument/2006/relationships/image" Target="../media/image1.png"/><Relationship Id="rId21" Type="http://schemas.openxmlformats.org/officeDocument/2006/relationships/image" Target="../media/image50.png"/><Relationship Id="rId7" Type="http://schemas.openxmlformats.org/officeDocument/2006/relationships/image" Target="../media/image3.png"/><Relationship Id="rId12" Type="http://schemas.openxmlformats.org/officeDocument/2006/relationships/image" Target="../media/image461.png"/><Relationship Id="rId17" Type="http://schemas.openxmlformats.org/officeDocument/2006/relationships/image" Target="../media/image48.png"/><Relationship Id="rId2" Type="http://schemas.openxmlformats.org/officeDocument/2006/relationships/customXml" Target="../ink/ink51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11" Type="http://schemas.openxmlformats.org/officeDocument/2006/relationships/customXml" Target="../ink/ink54.xml"/><Relationship Id="rId5" Type="http://schemas.openxmlformats.org/officeDocument/2006/relationships/image" Target="../media/image200.png"/><Relationship Id="rId15" Type="http://schemas.openxmlformats.org/officeDocument/2006/relationships/image" Target="../media/image47.png"/><Relationship Id="rId10" Type="http://schemas.openxmlformats.org/officeDocument/2006/relationships/image" Target="../media/image610.png"/><Relationship Id="rId19" Type="http://schemas.openxmlformats.org/officeDocument/2006/relationships/image" Target="../media/image49.png"/><Relationship Id="rId4" Type="http://schemas.openxmlformats.org/officeDocument/2006/relationships/customXml" Target="../ink/ink52.xml"/><Relationship Id="rId14" Type="http://schemas.openxmlformats.org/officeDocument/2006/relationships/customXml" Target="../ink/ink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8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12" Type="http://schemas.openxmlformats.org/officeDocument/2006/relationships/customXml" Target="../ink/ink6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471.png"/><Relationship Id="rId5" Type="http://schemas.openxmlformats.org/officeDocument/2006/relationships/diagramColors" Target="../diagrams/colors4.xml"/><Relationship Id="rId10" Type="http://schemas.openxmlformats.org/officeDocument/2006/relationships/customXml" Target="../ink/ink59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5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61.xml"/><Relationship Id="rId7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customXml" Target="../ink/ink62.xml"/><Relationship Id="rId4" Type="http://schemas.openxmlformats.org/officeDocument/2006/relationships/image" Target="../media/image260.png"/><Relationship Id="rId9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21" Type="http://schemas.openxmlformats.org/officeDocument/2006/relationships/image" Target="../media/image370.png"/><Relationship Id="rId42" Type="http://schemas.openxmlformats.org/officeDocument/2006/relationships/customXml" Target="../ink/ink83.xml"/><Relationship Id="rId47" Type="http://schemas.openxmlformats.org/officeDocument/2006/relationships/image" Target="../media/image500.png"/><Relationship Id="rId63" Type="http://schemas.openxmlformats.org/officeDocument/2006/relationships/image" Target="../media/image580.png"/><Relationship Id="rId68" Type="http://schemas.openxmlformats.org/officeDocument/2006/relationships/customXml" Target="../ink/ink96.xml"/><Relationship Id="rId84" Type="http://schemas.openxmlformats.org/officeDocument/2006/relationships/customXml" Target="../ink/ink104.xml"/><Relationship Id="rId89" Type="http://schemas.openxmlformats.org/officeDocument/2006/relationships/image" Target="../media/image71.png"/><Relationship Id="rId16" Type="http://schemas.openxmlformats.org/officeDocument/2006/relationships/customXml" Target="../ink/ink70.xml"/><Relationship Id="rId11" Type="http://schemas.openxmlformats.org/officeDocument/2006/relationships/image" Target="../media/image320.png"/><Relationship Id="rId32" Type="http://schemas.openxmlformats.org/officeDocument/2006/relationships/customXml" Target="../ink/ink78.xml"/><Relationship Id="rId37" Type="http://schemas.openxmlformats.org/officeDocument/2006/relationships/image" Target="../media/image450.png"/><Relationship Id="rId53" Type="http://schemas.openxmlformats.org/officeDocument/2006/relationships/image" Target="../media/image530.png"/><Relationship Id="rId58" Type="http://schemas.openxmlformats.org/officeDocument/2006/relationships/customXml" Target="../ink/ink91.xml"/><Relationship Id="rId74" Type="http://schemas.openxmlformats.org/officeDocument/2006/relationships/customXml" Target="../ink/ink99.xml"/><Relationship Id="rId79" Type="http://schemas.openxmlformats.org/officeDocument/2006/relationships/image" Target="../media/image66.png"/><Relationship Id="rId5" Type="http://schemas.openxmlformats.org/officeDocument/2006/relationships/image" Target="../media/image290.png"/><Relationship Id="rId90" Type="http://schemas.openxmlformats.org/officeDocument/2006/relationships/image" Target="../media/image1.jp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400.png"/><Relationship Id="rId30" Type="http://schemas.openxmlformats.org/officeDocument/2006/relationships/customXml" Target="../ink/ink77.xml"/><Relationship Id="rId35" Type="http://schemas.openxmlformats.org/officeDocument/2006/relationships/image" Target="../media/image440.png"/><Relationship Id="rId43" Type="http://schemas.openxmlformats.org/officeDocument/2006/relationships/image" Target="../media/image480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64" Type="http://schemas.openxmlformats.org/officeDocument/2006/relationships/customXml" Target="../ink/ink94.xml"/><Relationship Id="rId69" Type="http://schemas.openxmlformats.org/officeDocument/2006/relationships/image" Target="../media/image611.png"/><Relationship Id="rId77" Type="http://schemas.openxmlformats.org/officeDocument/2006/relationships/image" Target="../media/image65.png"/><Relationship Id="rId8" Type="http://schemas.openxmlformats.org/officeDocument/2006/relationships/customXml" Target="../ink/ink66.xml"/><Relationship Id="rId51" Type="http://schemas.openxmlformats.org/officeDocument/2006/relationships/image" Target="../media/image520.png"/><Relationship Id="rId72" Type="http://schemas.openxmlformats.org/officeDocument/2006/relationships/customXml" Target="../ink/ink98.xml"/><Relationship Id="rId80" Type="http://schemas.openxmlformats.org/officeDocument/2006/relationships/customXml" Target="../ink/ink102.xml"/><Relationship Id="rId85" Type="http://schemas.openxmlformats.org/officeDocument/2006/relationships/image" Target="../media/image69.png"/><Relationship Id="rId3" Type="http://schemas.openxmlformats.org/officeDocument/2006/relationships/image" Target="../media/image280.png"/><Relationship Id="rId12" Type="http://schemas.openxmlformats.org/officeDocument/2006/relationships/customXml" Target="../ink/ink68.xml"/><Relationship Id="rId17" Type="http://schemas.openxmlformats.org/officeDocument/2006/relationships/image" Target="../media/image350.png"/><Relationship Id="rId25" Type="http://schemas.openxmlformats.org/officeDocument/2006/relationships/image" Target="../media/image390.png"/><Relationship Id="rId33" Type="http://schemas.openxmlformats.org/officeDocument/2006/relationships/image" Target="../media/image430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560.png"/><Relationship Id="rId67" Type="http://schemas.openxmlformats.org/officeDocument/2006/relationships/image" Target="../media/image600.png"/><Relationship Id="rId20" Type="http://schemas.openxmlformats.org/officeDocument/2006/relationships/customXml" Target="../ink/ink72.xml"/><Relationship Id="rId41" Type="http://schemas.openxmlformats.org/officeDocument/2006/relationships/image" Target="../media/image470.png"/><Relationship Id="rId54" Type="http://schemas.openxmlformats.org/officeDocument/2006/relationships/customXml" Target="../ink/ink89.xml"/><Relationship Id="rId62" Type="http://schemas.openxmlformats.org/officeDocument/2006/relationships/customXml" Target="../ink/ink93.xml"/><Relationship Id="rId70" Type="http://schemas.openxmlformats.org/officeDocument/2006/relationships/customXml" Target="../ink/ink97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106.xml"/><Relationship Id="rId91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.xml"/><Relationship Id="rId15" Type="http://schemas.openxmlformats.org/officeDocument/2006/relationships/image" Target="../media/image340.png"/><Relationship Id="rId23" Type="http://schemas.openxmlformats.org/officeDocument/2006/relationships/image" Target="../media/image380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510.png"/><Relationship Id="rId57" Type="http://schemas.openxmlformats.org/officeDocument/2006/relationships/image" Target="../media/image550.png"/><Relationship Id="rId10" Type="http://schemas.openxmlformats.org/officeDocument/2006/relationships/customXml" Target="../ink/ink67.xml"/><Relationship Id="rId31" Type="http://schemas.openxmlformats.org/officeDocument/2006/relationships/image" Target="../media/image420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65" Type="http://schemas.openxmlformats.org/officeDocument/2006/relationships/image" Target="../media/image590.png"/><Relationship Id="rId73" Type="http://schemas.openxmlformats.org/officeDocument/2006/relationships/image" Target="../media/image63.png"/><Relationship Id="rId78" Type="http://schemas.openxmlformats.org/officeDocument/2006/relationships/customXml" Target="../ink/ink101.xml"/><Relationship Id="rId81" Type="http://schemas.openxmlformats.org/officeDocument/2006/relationships/image" Target="../media/image67.png"/><Relationship Id="rId86" Type="http://schemas.openxmlformats.org/officeDocument/2006/relationships/customXml" Target="../ink/ink105.xml"/><Relationship Id="rId4" Type="http://schemas.openxmlformats.org/officeDocument/2006/relationships/customXml" Target="../ink/ink64.xml"/><Relationship Id="rId9" Type="http://schemas.openxmlformats.org/officeDocument/2006/relationships/image" Target="../media/image310.png"/><Relationship Id="rId13" Type="http://schemas.openxmlformats.org/officeDocument/2006/relationships/image" Target="../media/image330.png"/><Relationship Id="rId18" Type="http://schemas.openxmlformats.org/officeDocument/2006/relationships/customXml" Target="../ink/ink71.xml"/><Relationship Id="rId39" Type="http://schemas.openxmlformats.org/officeDocument/2006/relationships/image" Target="../media/image460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540.png"/><Relationship Id="rId76" Type="http://schemas.openxmlformats.org/officeDocument/2006/relationships/customXml" Target="../ink/ink100.xml"/><Relationship Id="rId7" Type="http://schemas.openxmlformats.org/officeDocument/2006/relationships/image" Target="../media/image300.png"/><Relationship Id="rId71" Type="http://schemas.openxmlformats.org/officeDocument/2006/relationships/image" Target="../media/image62.png"/><Relationship Id="rId92" Type="http://schemas.openxmlformats.org/officeDocument/2006/relationships/image" Target="../media/image3.png"/><Relationship Id="rId2" Type="http://schemas.openxmlformats.org/officeDocument/2006/relationships/customXml" Target="../ink/ink63.xml"/><Relationship Id="rId29" Type="http://schemas.openxmlformats.org/officeDocument/2006/relationships/image" Target="../media/image410.png"/><Relationship Id="rId24" Type="http://schemas.openxmlformats.org/officeDocument/2006/relationships/customXml" Target="../ink/ink74.xml"/><Relationship Id="rId40" Type="http://schemas.openxmlformats.org/officeDocument/2006/relationships/customXml" Target="../ink/ink82.xml"/><Relationship Id="rId45" Type="http://schemas.openxmlformats.org/officeDocument/2006/relationships/image" Target="../media/image490.png"/><Relationship Id="rId66" Type="http://schemas.openxmlformats.org/officeDocument/2006/relationships/customXml" Target="../ink/ink95.xml"/><Relationship Id="rId87" Type="http://schemas.openxmlformats.org/officeDocument/2006/relationships/image" Target="../media/image70.png"/><Relationship Id="rId61" Type="http://schemas.openxmlformats.org/officeDocument/2006/relationships/image" Target="../media/image570.png"/><Relationship Id="rId82" Type="http://schemas.openxmlformats.org/officeDocument/2006/relationships/customXml" Target="../ink/ink103.xml"/><Relationship Id="rId19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jp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4915-CCE8-4C35-91A7-B21CB25A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2CD7-7F0F-405D-B109-0B656085C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B56-35EB-460E-BEB9-98027FE2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CF16C-780F-4819-BBDD-C841B1D0674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05C7592-402B-4DA3-A17B-F818D71C67C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34CD68-E69A-4CA5-86B4-6091C163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6FA67-79A9-41BD-925B-8A60F66C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8F29FA-B3DA-44D0-B7CB-4569622DF58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5FE406-36AB-47BE-98E7-EDB2137F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C00D3-31DD-4229-A066-598024D48C54}"/>
                  </a:ext>
                </a:extLst>
              </p14:cNvPr>
              <p14:cNvContentPartPr/>
              <p14:nvPr/>
            </p14:nvContentPartPr>
            <p14:xfrm>
              <a:off x="-1390445" y="2583051"/>
              <a:ext cx="2880" cy="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C00D3-31DD-4229-A066-598024D48C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99445" y="2574411"/>
                <a:ext cx="20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82BA42-4043-4738-9156-DC3245C55741}"/>
                  </a:ext>
                </a:extLst>
              </p14:cNvPr>
              <p14:cNvContentPartPr/>
              <p14:nvPr/>
            </p14:nvContentPartPr>
            <p14:xfrm>
              <a:off x="2080103" y="1932236"/>
              <a:ext cx="5400" cy="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82BA42-4043-4738-9156-DC3245C55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1103" y="1923596"/>
                <a:ext cx="23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EB0085-07AF-4EBD-8704-A749E36230D0}"/>
                  </a:ext>
                </a:extLst>
              </p14:cNvPr>
              <p14:cNvContentPartPr/>
              <p14:nvPr/>
            </p14:nvContentPartPr>
            <p14:xfrm>
              <a:off x="2127263" y="1607156"/>
              <a:ext cx="17640" cy="1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EB0085-07AF-4EBD-8704-A749E36230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8263" y="1598156"/>
                <a:ext cx="35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AF77FB-0C82-476C-BDFA-28943B8914D1}"/>
                  </a:ext>
                </a:extLst>
              </p14:cNvPr>
              <p14:cNvContentPartPr/>
              <p14:nvPr/>
            </p14:nvContentPartPr>
            <p14:xfrm>
              <a:off x="7788380" y="1518561"/>
              <a:ext cx="10800" cy="2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AF77FB-0C82-476C-BDFA-28943B8914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9740" y="1509921"/>
                <a:ext cx="2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6484EB-509B-51FA-7A11-D607F4C884A8}"/>
                  </a:ext>
                </a:extLst>
              </p14:cNvPr>
              <p14:cNvContentPartPr/>
              <p14:nvPr/>
            </p14:nvContentPartPr>
            <p14:xfrm>
              <a:off x="11610674" y="5448391"/>
              <a:ext cx="64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6484EB-509B-51FA-7A11-D607F4C884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2034" y="5439391"/>
                <a:ext cx="241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5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FE11B-60ED-41E3-B6E1-90277046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825" y="1762403"/>
            <a:ext cx="742950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8E45D-4D2F-48D5-96CD-A11BF1E1C5BC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42D3B-400C-4F5F-B0D2-279DAC8D1E0C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5399A46-9087-476A-99D5-0EF9B3930FF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93FE6-23D0-4CE4-AEA7-818B28665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CEABB-C6F0-4D6F-968B-22BFF7CC0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72BEBF-D12B-41E3-B674-19E7991E3DF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C4C667-83DB-4A6A-BED0-2B2AA4967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FE11B-60ED-41E3-B6E1-90277046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825" y="1762403"/>
            <a:ext cx="742950" cy="386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FACD6-0132-4206-B396-C18E3A91F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826" y="1762403"/>
            <a:ext cx="685800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6A7E7-FB3E-440B-A168-CB02A3831BB7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B3BB-11CD-4DD3-92B9-5C732446E7C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738E513-785C-4EDB-8457-77FAEA2AD20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CA171-8F0C-4DB3-9A86-4B36DC695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4847F-FBAA-425A-9297-6FF0EB96A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E11FAF-35C8-4C74-A86E-9BC1862C8F3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CB11B9-754C-4439-90B6-CE62A3938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9EA179-2C0B-402E-BA2B-8320F4026471}"/>
              </a:ext>
            </a:extLst>
          </p:cNvPr>
          <p:cNvSpPr txBox="1"/>
          <p:nvPr/>
        </p:nvSpPr>
        <p:spPr>
          <a:xfrm>
            <a:off x="4770119" y="687341"/>
            <a:ext cx="256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Select K Best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55AF9-9949-4156-B770-5E09452B3A5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0E3F83F-8D0C-4D46-98BF-7F0980E19C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FBD12-94E2-413A-857D-39691C32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5F4E1-D3FF-4309-B121-C6C486B0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6D1CE5-260F-4AF4-AE05-AAB96065C78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2BAA9B-FC1F-4801-9F83-3E0BBD409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6A353-7C99-48B2-987E-78BDD67D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257" y="2572259"/>
            <a:ext cx="5924550" cy="1209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61910-989C-4D29-81C6-1225EC95A0A5}"/>
              </a:ext>
            </a:extLst>
          </p:cNvPr>
          <p:cNvSpPr txBox="1"/>
          <p:nvPr/>
        </p:nvSpPr>
        <p:spPr>
          <a:xfrm>
            <a:off x="5096254" y="1427566"/>
            <a:ext cx="15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K=3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556FE-077A-44FE-A708-84497C81D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257" y="4285741"/>
            <a:ext cx="5629275" cy="1304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79C90-6D6C-44A4-8C91-0A8051C98305}"/>
              </a:ext>
            </a:extLst>
          </p:cNvPr>
          <p:cNvSpPr txBox="1"/>
          <p:nvPr/>
        </p:nvSpPr>
        <p:spPr>
          <a:xfrm>
            <a:off x="4013030" y="1833595"/>
            <a:ext cx="348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A5E1E-2DDD-4F14-B107-2ED2B191FC0E}"/>
              </a:ext>
            </a:extLst>
          </p:cNvPr>
          <p:cNvSpPr txBox="1"/>
          <p:nvPr/>
        </p:nvSpPr>
        <p:spPr>
          <a:xfrm>
            <a:off x="4748545" y="372862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5825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790282" y="3187083"/>
            <a:ext cx="461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1=0.78</a:t>
            </a:r>
          </a:p>
          <a:p>
            <a:r>
              <a:rPr lang="en-IN" dirty="0"/>
              <a:t>machine learning algorithm 2=0.80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E888D-1BEF-45C0-AE4B-A58F2ACE434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7FCCCC5-D826-4967-A0D6-2F76FE7E5FA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48F7C-190F-419D-A0EE-4E2AE4256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DEC4F1-82EF-4B3A-881E-010FCC9F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4A3C1D-0D8F-407C-8352-49F7EC859AB9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DB733C-CA49-435F-8957-4B63750A2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489577" y="2814221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1=0.78</a:t>
            </a:r>
          </a:p>
          <a:p>
            <a:r>
              <a:rPr lang="en-IN" dirty="0"/>
              <a:t>machine learning algorithm 2=0.80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FB75-15B6-4A37-9CA4-A78F0312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FAC6BB-9A6E-4D54-995E-61077C92B0D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1B9A31C-71E1-4D6D-824B-A84C51D04CD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DB224C-407C-4DD3-900F-26070755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DB24B6-6A6E-49CF-818A-561A9B8A4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47A36C-8249-42E8-A218-602929681DC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D8B73B-C255-481F-9623-87D97B6AC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489577" y="2814221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1=0.60</a:t>
            </a:r>
          </a:p>
          <a:p>
            <a:r>
              <a:rPr lang="en-IN" dirty="0"/>
              <a:t>machine learning algorithm 2=0.85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FB75-15B6-4A37-9CA4-A78F0312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8ADC1-62A0-459B-A05E-980A14FA1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577" y="1831515"/>
            <a:ext cx="742950" cy="3867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93FBE-0A74-4351-A442-E0F02FA02B7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1E6F4030-C3A9-4475-8D82-FD91468D9778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4E7185-2B31-418B-A52B-657FA60AC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756418-BD55-465E-8193-160EF1675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FA89A9-3202-4A3E-A82F-9E287C5EFED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E9053E-1053-43E1-A4BD-051DBBC5C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76FB5-CB24-419C-A799-F8335438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158D-AEB2-4B11-989F-62C3506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9" y="2423603"/>
            <a:ext cx="7758182" cy="2361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E2B766-DF4E-4024-A4E5-E2055E103B5B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085101-D943-4478-8EB5-5E058051FDC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1D5CE1-7683-4D4C-ACDC-B5A6FE7CE130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724B35FA-28EC-4C8C-82C6-F15DC5C2E6C4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59C01B-709E-493A-A2CA-74A2F70DEA5A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79A2D-B980-477A-B0BC-DD2CA075D9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D1CFF6C-023E-46F6-8006-40E348433524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BB087-B69C-4A68-AEA8-9B8CB3CA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8EDB-9962-4B1F-B8F7-3D101EBE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4F81F-2871-4A7A-A16E-9919E3AF784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6EAC73-35E1-429E-BC51-1DBC513F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798D5-B863-4EE9-8032-DB3C3A117151}"/>
              </a:ext>
            </a:extLst>
          </p:cNvPr>
          <p:cNvSpPr txBox="1"/>
          <p:nvPr/>
        </p:nvSpPr>
        <p:spPr>
          <a:xfrm>
            <a:off x="5122416" y="1686757"/>
            <a:ext cx="19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24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9138C-C568-4C5F-8A48-062AD972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639CC-E25B-4F0E-83B2-353F5695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33625"/>
            <a:ext cx="5791200" cy="2190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707413-8236-4B22-903A-66CA91F2C986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373CB-54CF-40D2-930A-B31AD4904AED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24B2F1-3C23-4A97-B42B-2DE7251DE59F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B9C93F3A-3331-41AD-B712-B65D75737A58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AD2EED-BE2D-462C-A681-BD8CEF9005CF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C184-C1D8-4820-8267-F986B23C600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2C8A79E-FDE2-47FF-B47A-8A025E77947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2899DD-E656-4F65-AA47-C82F0FAC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569A9F-629E-44FB-945D-01824DC0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30386-4E46-40F6-AE63-1F44657E6F9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C9C23-F05E-4762-A2E0-75110F7A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5860C8-14D0-43A8-8647-9BA6A59D1E52}"/>
              </a:ext>
            </a:extLst>
          </p:cNvPr>
          <p:cNvSpPr txBox="1"/>
          <p:nvPr/>
        </p:nvSpPr>
        <p:spPr>
          <a:xfrm>
            <a:off x="4634144" y="179328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Regression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6CF56-6109-4AF1-BE38-02E724333D17}"/>
                  </a:ext>
                </a:extLst>
              </p14:cNvPr>
              <p14:cNvContentPartPr/>
              <p14:nvPr/>
            </p14:nvContentPartPr>
            <p14:xfrm>
              <a:off x="965395" y="4110531"/>
              <a:ext cx="237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6CF56-6109-4AF1-BE38-02E724333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395" y="4101531"/>
                <a:ext cx="4140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33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FF676-D113-4D94-9D09-3F58D22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370A5-B40F-4A56-99B9-4D4D381C2579}"/>
              </a:ext>
            </a:extLst>
          </p:cNvPr>
          <p:cNvSpPr/>
          <p:nvPr/>
        </p:nvSpPr>
        <p:spPr>
          <a:xfrm>
            <a:off x="5814578" y="2061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ADECC-FF5A-4B1C-A8FF-4F99E05FC10A}"/>
              </a:ext>
            </a:extLst>
          </p:cNvPr>
          <p:cNvGrpSpPr/>
          <p:nvPr/>
        </p:nvGrpSpPr>
        <p:grpSpPr>
          <a:xfrm>
            <a:off x="3907654" y="206125"/>
            <a:ext cx="1906924" cy="1065881"/>
            <a:chOff x="0" y="234493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9075E-73C3-4EBF-BADC-910ACA7E70E7}"/>
                </a:ext>
              </a:extLst>
            </p:cNvPr>
            <p:cNvSpPr/>
            <p:nvPr/>
          </p:nvSpPr>
          <p:spPr>
            <a:xfrm>
              <a:off x="0" y="234493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A3810768-8134-44A7-80A8-3EC42DEF8CCC}"/>
                </a:ext>
              </a:extLst>
            </p:cNvPr>
            <p:cNvSpPr txBox="1"/>
            <p:nvPr/>
          </p:nvSpPr>
          <p:spPr>
            <a:xfrm>
              <a:off x="52032" y="239697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Feature Importance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BD13E8-0732-4C52-8146-9D47CF912156}"/>
              </a:ext>
            </a:extLst>
          </p:cNvPr>
          <p:cNvSpPr txBox="1"/>
          <p:nvPr/>
        </p:nvSpPr>
        <p:spPr>
          <a:xfrm>
            <a:off x="5866610" y="348676"/>
            <a:ext cx="271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Each Variable Value ,changes in the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7BA37-9569-4EC6-A6D8-D15D7C5B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3D703-233E-43FE-9F32-32D7FE5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9E145-5D08-45D0-BB63-C1C7B9914A2E}"/>
              </a:ext>
            </a:extLst>
          </p:cNvPr>
          <p:cNvSpPr txBox="1"/>
          <p:nvPr/>
        </p:nvSpPr>
        <p:spPr>
          <a:xfrm>
            <a:off x="7830105" y="3098307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R2=0.78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5EB80-338B-45DC-8C74-1CA0412A3B4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0BA39D5-171A-4FEF-A951-93482796D41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ABFD02-DB21-48E6-9F3C-E327D4F18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ED10A-A29E-45CF-BB26-FC334736B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A6F533-B802-41F8-B476-E1786832E1E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AF87AF-1F63-4341-9E5A-36EC84000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FF676-D113-4D94-9D09-3F58D22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370A5-B40F-4A56-99B9-4D4D381C2579}"/>
              </a:ext>
            </a:extLst>
          </p:cNvPr>
          <p:cNvSpPr/>
          <p:nvPr/>
        </p:nvSpPr>
        <p:spPr>
          <a:xfrm>
            <a:off x="5814578" y="2061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ADECC-FF5A-4B1C-A8FF-4F99E05FC10A}"/>
              </a:ext>
            </a:extLst>
          </p:cNvPr>
          <p:cNvGrpSpPr/>
          <p:nvPr/>
        </p:nvGrpSpPr>
        <p:grpSpPr>
          <a:xfrm>
            <a:off x="3907654" y="206125"/>
            <a:ext cx="1906924" cy="1065881"/>
            <a:chOff x="0" y="234493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9075E-73C3-4EBF-BADC-910ACA7E70E7}"/>
                </a:ext>
              </a:extLst>
            </p:cNvPr>
            <p:cNvSpPr/>
            <p:nvPr/>
          </p:nvSpPr>
          <p:spPr>
            <a:xfrm>
              <a:off x="0" y="234493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A3810768-8134-44A7-80A8-3EC42DEF8CCC}"/>
                </a:ext>
              </a:extLst>
            </p:cNvPr>
            <p:cNvSpPr txBox="1"/>
            <p:nvPr/>
          </p:nvSpPr>
          <p:spPr>
            <a:xfrm>
              <a:off x="52032" y="239697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Feature Importance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BD13E8-0732-4C52-8146-9D47CF912156}"/>
              </a:ext>
            </a:extLst>
          </p:cNvPr>
          <p:cNvSpPr txBox="1"/>
          <p:nvPr/>
        </p:nvSpPr>
        <p:spPr>
          <a:xfrm>
            <a:off x="5866610" y="348676"/>
            <a:ext cx="271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Each Variable Value ,changes in the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7BA37-9569-4EC6-A6D8-D15D7C5B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3D703-233E-43FE-9F32-32D7FE5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9E145-5D08-45D0-BB63-C1C7B9914A2E}"/>
              </a:ext>
            </a:extLst>
          </p:cNvPr>
          <p:cNvSpPr txBox="1"/>
          <p:nvPr/>
        </p:nvSpPr>
        <p:spPr>
          <a:xfrm>
            <a:off x="7830105" y="3098307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R2=0.80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9E868-7D1D-458A-A5B3-9DE5DF09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8326-0402-4598-8630-1AEB091C493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F4BDB6A-4184-43BA-BCDB-9179BBB39772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98A88B-3B97-46DA-B2F0-75223C04E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5C4549-73ED-4849-AEBC-D93F1E00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823BE1-E776-4814-A93A-176F780ABA6F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8BBB13-C9A3-4A9D-8E12-EDA12775C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94C8-A798-43D8-8C25-C43D9F7D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2F80-D7C5-4339-B97F-A38DC3BCFC71}"/>
              </a:ext>
            </a:extLst>
          </p:cNvPr>
          <p:cNvSpPr txBox="1"/>
          <p:nvPr/>
        </p:nvSpPr>
        <p:spPr>
          <a:xfrm>
            <a:off x="3781886" y="266330"/>
            <a:ext cx="568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Why feature Selection?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7DFF-0AAC-425C-924F-3645A1A3A4B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7780F86-5946-4D19-9AF4-66BAEF8923D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A00D7E-616C-4F1C-93F2-638E82D1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5A96A0-B2BD-4D38-A91C-FBF97934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690C23-1BB1-4513-9622-94E04ECE0C3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46E0C-36A3-4D90-A08B-2D05AE66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0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9EA179-2C0B-402E-BA2B-8320F4026471}"/>
              </a:ext>
            </a:extLst>
          </p:cNvPr>
          <p:cNvSpPr txBox="1"/>
          <p:nvPr/>
        </p:nvSpPr>
        <p:spPr>
          <a:xfrm>
            <a:off x="4770119" y="687341"/>
            <a:ext cx="256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Select K Best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55AF9-9949-4156-B770-5E09452B3A5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0E3F83F-8D0C-4D46-98BF-7F0980E19C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FBD12-94E2-413A-857D-39691C323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5F4E1-D3FF-4309-B121-C6C486B0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6D1CE5-260F-4AF4-AE05-AAB96065C78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2BAA9B-FC1F-4801-9F83-3E0BBD40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6A353-7C99-48B2-987E-78BDD67D9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257" y="2572259"/>
            <a:ext cx="5924550" cy="1209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61910-989C-4D29-81C6-1225EC95A0A5}"/>
              </a:ext>
            </a:extLst>
          </p:cNvPr>
          <p:cNvSpPr txBox="1"/>
          <p:nvPr/>
        </p:nvSpPr>
        <p:spPr>
          <a:xfrm>
            <a:off x="5096254" y="1427566"/>
            <a:ext cx="15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K=3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556FE-077A-44FE-A708-84497C81D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257" y="4285741"/>
            <a:ext cx="5629275" cy="1304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79C90-6D6C-44A4-8C91-0A8051C98305}"/>
              </a:ext>
            </a:extLst>
          </p:cNvPr>
          <p:cNvSpPr txBox="1"/>
          <p:nvPr/>
        </p:nvSpPr>
        <p:spPr>
          <a:xfrm>
            <a:off x="4013030" y="1833595"/>
            <a:ext cx="348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A5E1E-2DDD-4F14-B107-2ED2B191FC0E}"/>
              </a:ext>
            </a:extLst>
          </p:cNvPr>
          <p:cNvSpPr txBox="1"/>
          <p:nvPr/>
        </p:nvSpPr>
        <p:spPr>
          <a:xfrm>
            <a:off x="4748545" y="372862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FA12F5-9E62-4C92-9B9C-5133C3E3B1A8}"/>
                  </a:ext>
                </a:extLst>
              </p14:cNvPr>
              <p14:cNvContentPartPr/>
              <p14:nvPr/>
            </p14:nvContentPartPr>
            <p14:xfrm>
              <a:off x="9464204" y="33115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FA12F5-9E62-4C92-9B9C-5133C3E3B1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5564" y="33025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23AD7C-9E33-4090-ACBE-7FA651624EE4}"/>
                  </a:ext>
                </a:extLst>
              </p14:cNvPr>
              <p14:cNvContentPartPr/>
              <p14:nvPr/>
            </p14:nvContentPartPr>
            <p14:xfrm>
              <a:off x="751915" y="2545971"/>
              <a:ext cx="205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23AD7C-9E33-4090-ACBE-7FA651624E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275" y="2536971"/>
                <a:ext cx="38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82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76FB5-CB24-419C-A799-F8335438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158D-AEB2-4B11-989F-62C3506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9" y="2423603"/>
            <a:ext cx="7758182" cy="2361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E2B766-DF4E-4024-A4E5-E2055E103B5B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085101-D943-4478-8EB5-5E058051FDC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1D5CE1-7683-4D4C-ACDC-B5A6FE7CE130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724B35FA-28EC-4C8C-82C6-F15DC5C2E6C4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59C01B-709E-493A-A2CA-74A2F70DEA5A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79A2D-B980-477A-B0BC-DD2CA075D9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D1CFF6C-023E-46F6-8006-40E348433524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BB087-B69C-4A68-AEA8-9B8CB3CA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8EDB-9962-4B1F-B8F7-3D101EBE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4F81F-2871-4A7A-A16E-9919E3AF784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6EAC73-35E1-429E-BC51-1DBC513F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798D5-B863-4EE9-8032-DB3C3A117151}"/>
              </a:ext>
            </a:extLst>
          </p:cNvPr>
          <p:cNvSpPr txBox="1"/>
          <p:nvPr/>
        </p:nvSpPr>
        <p:spPr>
          <a:xfrm>
            <a:off x="5122416" y="1686757"/>
            <a:ext cx="19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C6C01C-F240-48BA-A6AC-5BF4BA2457E5}"/>
                  </a:ext>
                </a:extLst>
              </p14:cNvPr>
              <p14:cNvContentPartPr/>
              <p14:nvPr/>
            </p14:nvContentPartPr>
            <p14:xfrm>
              <a:off x="2420875" y="309101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C6C01C-F240-48BA-A6AC-5BF4BA245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1875" y="308237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670C942-B9E1-41F9-9DBC-D4FC5A8492C5}"/>
              </a:ext>
            </a:extLst>
          </p:cNvPr>
          <p:cNvGrpSpPr/>
          <p:nvPr/>
        </p:nvGrpSpPr>
        <p:grpSpPr>
          <a:xfrm>
            <a:off x="542035" y="1343211"/>
            <a:ext cx="6895080" cy="3435480"/>
            <a:chOff x="542035" y="1343211"/>
            <a:chExt cx="6895080" cy="34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5FF88A-44A5-4F72-8176-DEC0B5E1834E}"/>
                    </a:ext>
                  </a:extLst>
                </p14:cNvPr>
                <p14:cNvContentPartPr/>
                <p14:nvPr/>
              </p14:nvContentPartPr>
              <p14:xfrm>
                <a:off x="2407915" y="3159051"/>
                <a:ext cx="12240" cy="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5FF88A-44A5-4F72-8176-DEC0B5E183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8915" y="3150051"/>
                  <a:ext cx="29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73B740-A3F2-49BB-9943-02319C461917}"/>
                    </a:ext>
                  </a:extLst>
                </p14:cNvPr>
                <p14:cNvContentPartPr/>
                <p14:nvPr/>
              </p14:nvContentPartPr>
              <p14:xfrm>
                <a:off x="2274715" y="3560091"/>
                <a:ext cx="22680" cy="1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73B740-A3F2-49BB-9943-02319C4619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5715" y="3551091"/>
                  <a:ext cx="40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34173E-5F67-45A5-8052-F31EB451F8B0}"/>
                    </a:ext>
                  </a:extLst>
                </p14:cNvPr>
                <p14:cNvContentPartPr/>
                <p14:nvPr/>
              </p14:nvContentPartPr>
              <p14:xfrm>
                <a:off x="2176795" y="4101891"/>
                <a:ext cx="9720" cy="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34173E-5F67-45A5-8052-F31EB451F8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7795" y="4093251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EDCC96-F49E-4E22-91B1-7548BE44CE52}"/>
                    </a:ext>
                  </a:extLst>
                </p14:cNvPr>
                <p14:cNvContentPartPr/>
                <p14:nvPr/>
              </p14:nvContentPartPr>
              <p14:xfrm>
                <a:off x="2051875" y="3681771"/>
                <a:ext cx="644400" cy="7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EDCC96-F49E-4E22-91B1-7548BE44CE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2875" y="3673131"/>
                  <a:ext cx="662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85B70F-12E6-47AD-BE79-A37DD9E36E48}"/>
                    </a:ext>
                  </a:extLst>
                </p14:cNvPr>
                <p14:cNvContentPartPr/>
                <p14:nvPr/>
              </p14:nvContentPartPr>
              <p14:xfrm>
                <a:off x="2182555" y="4118811"/>
                <a:ext cx="656640" cy="9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85B70F-12E6-47AD-BE79-A37DD9E36E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3915" y="4110171"/>
                  <a:ext cx="674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7212C3-192A-4056-9E73-D6C5C6B8D84F}"/>
                    </a:ext>
                  </a:extLst>
                </p14:cNvPr>
                <p14:cNvContentPartPr/>
                <p14:nvPr/>
              </p14:nvContentPartPr>
              <p14:xfrm>
                <a:off x="2307475" y="4653411"/>
                <a:ext cx="561960" cy="3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7212C3-192A-4056-9E73-D6C5C6B8D8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98835" y="4644771"/>
                  <a:ext cx="579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B253DA-0CBA-4CC0-A113-D26294B516C7}"/>
                    </a:ext>
                  </a:extLst>
                </p14:cNvPr>
                <p14:cNvContentPartPr/>
                <p14:nvPr/>
              </p14:nvContentPartPr>
              <p14:xfrm>
                <a:off x="1428715" y="2886171"/>
                <a:ext cx="378360" cy="169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B253DA-0CBA-4CC0-A113-D26294B516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9715" y="2877171"/>
                  <a:ext cx="396000" cy="17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536C0-9EC3-4701-A8E1-891D6C0E2EEE}"/>
                    </a:ext>
                  </a:extLst>
                </p14:cNvPr>
                <p14:cNvContentPartPr/>
                <p14:nvPr/>
              </p14:nvContentPartPr>
              <p14:xfrm>
                <a:off x="6533875" y="2233131"/>
                <a:ext cx="185400" cy="17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536C0-9EC3-4701-A8E1-891D6C0E2E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4875" y="2224131"/>
                  <a:ext cx="203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19D47-7445-42F3-9503-EAA9DA1ACB53}"/>
                    </a:ext>
                  </a:extLst>
                </p14:cNvPr>
                <p14:cNvContentPartPr/>
                <p14:nvPr/>
              </p14:nvContentPartPr>
              <p14:xfrm>
                <a:off x="7283395" y="2257611"/>
                <a:ext cx="153720" cy="17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19D47-7445-42F3-9503-EAA9DA1AC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4395" y="2248611"/>
                  <a:ext cx="171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7F5529-A6C9-4928-9F64-7F435B3A8937}"/>
                    </a:ext>
                  </a:extLst>
                </p14:cNvPr>
                <p14:cNvContentPartPr/>
                <p14:nvPr/>
              </p14:nvContentPartPr>
              <p14:xfrm>
                <a:off x="2117755" y="3298011"/>
                <a:ext cx="50112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7F5529-A6C9-4928-9F64-7F435B3A89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9115" y="3289011"/>
                  <a:ext cx="518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A51D45-3627-4CC2-A6C0-7984FBF318AF}"/>
                    </a:ext>
                  </a:extLst>
                </p14:cNvPr>
                <p14:cNvContentPartPr/>
                <p14:nvPr/>
              </p14:nvContentPartPr>
              <p14:xfrm>
                <a:off x="2397115" y="3306651"/>
                <a:ext cx="291960" cy="2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A51D45-3627-4CC2-A6C0-7984FBF318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88475" y="3297651"/>
                  <a:ext cx="30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C79B03-D19B-451C-BD9A-C56EA39BFC8F}"/>
                    </a:ext>
                  </a:extLst>
                </p14:cNvPr>
                <p14:cNvContentPartPr/>
                <p14:nvPr/>
              </p14:nvContentPartPr>
              <p14:xfrm>
                <a:off x="1782955" y="2807691"/>
                <a:ext cx="1140120" cy="52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C79B03-D19B-451C-BD9A-C56EA39BFC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3955" y="2799051"/>
                  <a:ext cx="11577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7F714C-5F66-4904-8194-8158A39FED6B}"/>
                    </a:ext>
                  </a:extLst>
                </p14:cNvPr>
                <p14:cNvContentPartPr/>
                <p14:nvPr/>
              </p14:nvContentPartPr>
              <p14:xfrm>
                <a:off x="1070155" y="2902731"/>
                <a:ext cx="738360" cy="1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7F714C-5F66-4904-8194-8158A39FED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1155" y="2894091"/>
                  <a:ext cx="756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5C3D12-C7EF-4551-A269-78868318B005}"/>
                    </a:ext>
                  </a:extLst>
                </p14:cNvPr>
                <p14:cNvContentPartPr/>
                <p14:nvPr/>
              </p14:nvContentPartPr>
              <p14:xfrm>
                <a:off x="1067635" y="2641371"/>
                <a:ext cx="365760" cy="39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5C3D12-C7EF-4551-A269-78868318B0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8995" y="2632731"/>
                  <a:ext cx="383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EFE3D2-A252-4669-AD1E-0A1AC2E0C984}"/>
                    </a:ext>
                  </a:extLst>
                </p14:cNvPr>
                <p14:cNvContentPartPr/>
                <p14:nvPr/>
              </p14:nvContentPartPr>
              <p14:xfrm>
                <a:off x="542035" y="2777091"/>
                <a:ext cx="14760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EFE3D2-A252-4669-AD1E-0A1AC2E0C9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395" y="2768091"/>
                  <a:ext cx="165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51A0EF-4E37-49BE-9A32-103D2E8CE460}"/>
                    </a:ext>
                  </a:extLst>
                </p14:cNvPr>
                <p14:cNvContentPartPr/>
                <p14:nvPr/>
              </p14:nvContentPartPr>
              <p14:xfrm>
                <a:off x="679915" y="1650651"/>
                <a:ext cx="3384000" cy="108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51A0EF-4E37-49BE-9A32-103D2E8CE4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1275" y="1641651"/>
                  <a:ext cx="340164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6B5E60-C734-4F92-ACB0-B8312FDAF748}"/>
                    </a:ext>
                  </a:extLst>
                </p14:cNvPr>
                <p14:cNvContentPartPr/>
                <p14:nvPr/>
              </p14:nvContentPartPr>
              <p14:xfrm>
                <a:off x="1403875" y="1533291"/>
                <a:ext cx="3586320" cy="84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6B5E60-C734-4F92-ACB0-B8312FDAF7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5235" y="1524651"/>
                  <a:ext cx="360396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2570B9-30C1-4464-8F23-2B171E40B39A}"/>
                    </a:ext>
                  </a:extLst>
                </p14:cNvPr>
                <p14:cNvContentPartPr/>
                <p14:nvPr/>
              </p14:nvContentPartPr>
              <p14:xfrm>
                <a:off x="1759555" y="1569291"/>
                <a:ext cx="3733920" cy="83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2570B9-30C1-4464-8F23-2B171E40B3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0915" y="1560291"/>
                  <a:ext cx="375156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7B547C-50EB-4F25-A16F-A297C98AFDF1}"/>
                    </a:ext>
                  </a:extLst>
                </p14:cNvPr>
                <p14:cNvContentPartPr/>
                <p14:nvPr/>
              </p14:nvContentPartPr>
              <p14:xfrm>
                <a:off x="1487395" y="1343211"/>
                <a:ext cx="5556960" cy="701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7B547C-50EB-4F25-A16F-A297C98AFD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78395" y="1334571"/>
                  <a:ext cx="55746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E62A1-B158-4E79-B175-143C7B85F572}"/>
                    </a:ext>
                  </a:extLst>
                </p14:cNvPr>
                <p14:cNvContentPartPr/>
                <p14:nvPr/>
              </p14:nvContentPartPr>
              <p14:xfrm>
                <a:off x="1389475" y="2877171"/>
                <a:ext cx="601560" cy="1901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E62A1-B158-4E79-B175-143C7B85F5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80835" y="2868171"/>
                  <a:ext cx="619200" cy="19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072345-4F34-4DB5-816B-839528652A7A}"/>
              </a:ext>
            </a:extLst>
          </p:cNvPr>
          <p:cNvGrpSpPr/>
          <p:nvPr/>
        </p:nvGrpSpPr>
        <p:grpSpPr>
          <a:xfrm>
            <a:off x="293275" y="4074171"/>
            <a:ext cx="395280" cy="560880"/>
            <a:chOff x="293275" y="4074171"/>
            <a:chExt cx="39528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AE8B8B-10D5-49D4-AFF4-D4559B39A52F}"/>
                    </a:ext>
                  </a:extLst>
                </p14:cNvPr>
                <p14:cNvContentPartPr/>
                <p14:nvPr/>
              </p14:nvContentPartPr>
              <p14:xfrm>
                <a:off x="382555" y="4299171"/>
                <a:ext cx="115560" cy="335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AE8B8B-10D5-49D4-AFF4-D4559B39A5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915" y="4290531"/>
                  <a:ext cx="133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EADD84-F77D-4D0F-90A1-9F57FBD885BF}"/>
                    </a:ext>
                  </a:extLst>
                </p14:cNvPr>
                <p14:cNvContentPartPr/>
                <p14:nvPr/>
              </p14:nvContentPartPr>
              <p14:xfrm>
                <a:off x="293275" y="4174611"/>
                <a:ext cx="333360" cy="311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EADD84-F77D-4D0F-90A1-9F57FBD885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635" y="4165611"/>
                  <a:ext cx="351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C1099-843C-46E4-8A5D-D5CF72A93BC3}"/>
                    </a:ext>
                  </a:extLst>
                </p14:cNvPr>
                <p14:cNvContentPartPr/>
                <p14:nvPr/>
              </p14:nvContentPartPr>
              <p14:xfrm>
                <a:off x="477235" y="4074171"/>
                <a:ext cx="211320" cy="33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C1099-843C-46E4-8A5D-D5CF72A93B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8595" y="4065531"/>
                  <a:ext cx="228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B3A0EE-81B7-4B98-A6AD-C584B80F11FD}"/>
                    </a:ext>
                  </a:extLst>
                </p14:cNvPr>
                <p14:cNvContentPartPr/>
                <p14:nvPr/>
              </p14:nvContentPartPr>
              <p14:xfrm>
                <a:off x="623395" y="4217451"/>
                <a:ext cx="51120" cy="77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B3A0EE-81B7-4B98-A6AD-C584B80F11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4755" y="4208811"/>
                  <a:ext cx="687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8AE37D-AC29-43FF-8E23-1EFAC4D2A9F1}"/>
              </a:ext>
            </a:extLst>
          </p:cNvPr>
          <p:cNvGrpSpPr/>
          <p:nvPr/>
        </p:nvGrpSpPr>
        <p:grpSpPr>
          <a:xfrm>
            <a:off x="652915" y="4003251"/>
            <a:ext cx="251640" cy="299520"/>
            <a:chOff x="652915" y="4003251"/>
            <a:chExt cx="25164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A17874-3B37-4529-A538-A656D82B1DFA}"/>
                    </a:ext>
                  </a:extLst>
                </p14:cNvPr>
                <p14:cNvContentPartPr/>
                <p14:nvPr/>
              </p14:nvContentPartPr>
              <p14:xfrm>
                <a:off x="652915" y="4003251"/>
                <a:ext cx="251640" cy="29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A17874-3B37-4529-A538-A656D82B1D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4275" y="3994611"/>
                  <a:ext cx="269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24426F-B53D-4627-BD16-6DC064A71683}"/>
                    </a:ext>
                  </a:extLst>
                </p14:cNvPr>
                <p14:cNvContentPartPr/>
                <p14:nvPr/>
              </p14:nvContentPartPr>
              <p14:xfrm>
                <a:off x="748315" y="4102971"/>
                <a:ext cx="99360" cy="11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24426F-B53D-4627-BD16-6DC064A716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675" y="4093971"/>
                  <a:ext cx="1170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146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9138C-C568-4C5F-8A48-062AD972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639CC-E25B-4F0E-83B2-353F5695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33625"/>
            <a:ext cx="5791200" cy="2190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707413-8236-4B22-903A-66CA91F2C986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373CB-54CF-40D2-930A-B31AD4904AED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24B2F1-3C23-4A97-B42B-2DE7251DE59F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B9C93F3A-3331-41AD-B712-B65D75737A58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AD2EED-BE2D-462C-A681-BD8CEF9005CF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C184-C1D8-4820-8267-F986B23C600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2C8A79E-FDE2-47FF-B47A-8A025E77947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2899DD-E656-4F65-AA47-C82F0FAC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569A9F-629E-44FB-945D-01824DC0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30386-4E46-40F6-AE63-1F44657E6F9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C9C23-F05E-4762-A2E0-75110F7A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5860C8-14D0-43A8-8647-9BA6A59D1E52}"/>
              </a:ext>
            </a:extLst>
          </p:cNvPr>
          <p:cNvSpPr txBox="1"/>
          <p:nvPr/>
        </p:nvSpPr>
        <p:spPr>
          <a:xfrm>
            <a:off x="4634144" y="179328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Regression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BE0B29-60AE-4BE5-84A0-DAC22F532FE1}"/>
                  </a:ext>
                </a:extLst>
              </p14:cNvPr>
              <p14:cNvContentPartPr/>
              <p14:nvPr/>
            </p14:nvContentPartPr>
            <p14:xfrm>
              <a:off x="1014715" y="31568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BE0B29-60AE-4BE5-84A0-DAC22F532F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075" y="31478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41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32E19-EDE5-984D-8AFD-09ACB317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Hope_Artificial_Intelligence:HAI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1ED93-B449-A441-8D60-C733265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F4B1-83BF-42E1-B0EE-0F0BC6B1AC82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449F7B-4604-914A-BB83-27B84C515B2D}"/>
              </a:ext>
            </a:extLst>
          </p:cNvPr>
          <p:cNvSpPr/>
          <p:nvPr/>
        </p:nvSpPr>
        <p:spPr>
          <a:xfrm>
            <a:off x="4038600" y="805155"/>
            <a:ext cx="359875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Two phase of Artificial Intelligence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2926B-8EB8-3549-B18C-68248EC1E48E}"/>
              </a:ext>
            </a:extLst>
          </p:cNvPr>
          <p:cNvSpPr/>
          <p:nvPr/>
        </p:nvSpPr>
        <p:spPr>
          <a:xfrm>
            <a:off x="874169" y="3446594"/>
            <a:ext cx="2464997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Creation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0A874C-733F-7844-BE19-2604BAFD333B}"/>
              </a:ext>
            </a:extLst>
          </p:cNvPr>
          <p:cNvSpPr/>
          <p:nvPr/>
        </p:nvSpPr>
        <p:spPr>
          <a:xfrm>
            <a:off x="8327146" y="3437069"/>
            <a:ext cx="303894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 / production/Implement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E52E45-2470-B80D-77DA-9A70DA813961}"/>
              </a:ext>
            </a:extLst>
          </p:cNvPr>
          <p:cNvGrpSpPr/>
          <p:nvPr/>
        </p:nvGrpSpPr>
        <p:grpSpPr>
          <a:xfrm>
            <a:off x="0" y="6507061"/>
            <a:ext cx="12346110" cy="374752"/>
            <a:chOff x="-34637" y="6573170"/>
            <a:chExt cx="12346110" cy="3747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1E007B-0EEE-8DF5-C31B-3EC3D55C3525}"/>
                </a:ext>
              </a:extLst>
            </p:cNvPr>
            <p:cNvGrpSpPr/>
            <p:nvPr/>
          </p:nvGrpSpPr>
          <p:grpSpPr>
            <a:xfrm>
              <a:off x="-34637" y="6573170"/>
              <a:ext cx="12346110" cy="374752"/>
              <a:chOff x="-34637" y="6573170"/>
              <a:chExt cx="12346110" cy="3747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42D970-DD4C-5189-C952-4406EB3946BA}"/>
                  </a:ext>
                </a:extLst>
              </p:cNvPr>
              <p:cNvSpPr/>
              <p:nvPr/>
            </p:nvSpPr>
            <p:spPr>
              <a:xfrm>
                <a:off x="-34637" y="6598877"/>
                <a:ext cx="12192000" cy="349045"/>
              </a:xfrm>
              <a:prstGeom prst="rect">
                <a:avLst/>
              </a:prstGeom>
              <a:solidFill>
                <a:srgbClr val="B94F7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ooter Placeholder 2">
                <a:extLst>
                  <a:ext uri="{FF2B5EF4-FFF2-40B4-BE49-F238E27FC236}">
                    <a16:creationId xmlns:a16="http://schemas.microsoft.com/office/drawing/2014/main" id="{B1607A77-C681-F370-A798-42CBD68CE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6673" y="6573170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>
                    <a:solidFill>
                      <a:schemeClr val="bg1"/>
                    </a:solidFill>
                  </a:rPr>
                  <a:t>@hope_artificial_intelligence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2C0D028-BE73-9647-ED9E-ECF4A7520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93272" y="6617232"/>
                <a:ext cx="301345" cy="29351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B6B986-3C8B-DF8C-4B0B-8583DBF594F3}"/>
                  </a:ext>
                </a:extLst>
              </p:cNvPr>
              <p:cNvSpPr txBox="1"/>
              <p:nvPr/>
            </p:nvSpPr>
            <p:spPr>
              <a:xfrm>
                <a:off x="656158" y="6617232"/>
                <a:ext cx="1818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solidFill>
                      <a:schemeClr val="bg1"/>
                    </a:solidFill>
                  </a:rPr>
                  <a:t>www.hopelearning.net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F8D7B3D-97AA-8825-4BE3-196D260F7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56" y="6598877"/>
                <a:ext cx="284748" cy="29152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324AE7-A9FF-F67B-0139-499586C02259}"/>
                </a:ext>
              </a:extLst>
            </p:cNvPr>
            <p:cNvSpPr txBox="1"/>
            <p:nvPr/>
          </p:nvSpPr>
          <p:spPr>
            <a:xfrm>
              <a:off x="4591664" y="6573170"/>
              <a:ext cx="2113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>
                  <a:solidFill>
                    <a:schemeClr val="bg1"/>
                  </a:solidFill>
                </a:rPr>
                <a:t>#learnaiwithramisha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103B4-BE62-4A23-9669-DA4542AEA5AE}"/>
              </a:ext>
            </a:extLst>
          </p:cNvPr>
          <p:cNvSpPr/>
          <p:nvPr/>
        </p:nvSpPr>
        <p:spPr>
          <a:xfrm>
            <a:off x="0" y="557"/>
            <a:ext cx="12192000" cy="589092"/>
          </a:xfrm>
          <a:prstGeom prst="rect">
            <a:avLst/>
          </a:prstGeom>
          <a:solidFill>
            <a:srgbClr val="B9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4000" dirty="0"/>
              <a:t>Two phase of Artificial Intelligence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FC81AA-0E96-4A6C-8720-28E90E1C6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612" y="-3143"/>
            <a:ext cx="528357" cy="52322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A09C5B-4BB8-99A2-3C45-A20879AEF08F}"/>
              </a:ext>
            </a:extLst>
          </p:cNvPr>
          <p:cNvCxnSpPr>
            <a:cxnSpLocks/>
          </p:cNvCxnSpPr>
          <p:nvPr/>
        </p:nvCxnSpPr>
        <p:spPr>
          <a:xfrm rot="5400000">
            <a:off x="3566004" y="1174620"/>
            <a:ext cx="812639" cy="3731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BC3EBB-6FB6-44F4-97C9-634286CB04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37977" y="3040275"/>
            <a:ext cx="4008642" cy="396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CEF53A-A0EE-3B45-BD0F-C58C49A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Hope_Artificial_Intelligence:HAI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38880-B9F7-DA45-B98D-D28D59FA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F4B1-83BF-42E1-B0EE-0F0BC6B1AC82}" type="slidenum">
              <a:rPr lang="en-US" smtClean="0"/>
              <a:t>24</a:t>
            </a:fld>
            <a:endParaRPr lang="en-US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774222EF-5605-144A-BF63-1A7A8F110CFC}"/>
              </a:ext>
            </a:extLst>
          </p:cNvPr>
          <p:cNvSpPr/>
          <p:nvPr/>
        </p:nvSpPr>
        <p:spPr>
          <a:xfrm>
            <a:off x="4877004" y="545853"/>
            <a:ext cx="2319229" cy="5389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collection</a:t>
            </a:r>
            <a:endParaRPr lang="en-US" sz="2000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7CEF4D40-A973-3649-AD12-8798921F8F14}"/>
              </a:ext>
            </a:extLst>
          </p:cNvPr>
          <p:cNvSpPr/>
          <p:nvPr/>
        </p:nvSpPr>
        <p:spPr>
          <a:xfrm>
            <a:off x="4848911" y="1310061"/>
            <a:ext cx="2530563" cy="4389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preprocessing </a:t>
            </a:r>
            <a:endParaRPr lang="en-US" sz="2000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EA798E74-834E-6A4F-B6A6-1D1D1F58B8A6}"/>
              </a:ext>
            </a:extLst>
          </p:cNvPr>
          <p:cNvSpPr/>
          <p:nvPr/>
        </p:nvSpPr>
        <p:spPr>
          <a:xfrm>
            <a:off x="4826662" y="2672051"/>
            <a:ext cx="2473820" cy="517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Input/output split</a:t>
            </a:r>
            <a:endParaRPr lang="en-US" sz="2000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F5858C28-85F9-2248-9C11-741BADDB15CB}"/>
              </a:ext>
            </a:extLst>
          </p:cNvPr>
          <p:cNvSpPr/>
          <p:nvPr/>
        </p:nvSpPr>
        <p:spPr>
          <a:xfrm>
            <a:off x="4738720" y="3949259"/>
            <a:ext cx="2814276" cy="517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Split train and test</a:t>
            </a:r>
            <a:endParaRPr lang="en-US" sz="2000" dirty="0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11739C9A-4B9A-6E4C-B991-1C3FD6832093}"/>
              </a:ext>
            </a:extLst>
          </p:cNvPr>
          <p:cNvSpPr/>
          <p:nvPr/>
        </p:nvSpPr>
        <p:spPr>
          <a:xfrm>
            <a:off x="3025387" y="4880887"/>
            <a:ext cx="1503361" cy="5041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Train set</a:t>
            </a:r>
            <a:endParaRPr lang="en-US" sz="2000" dirty="0"/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231ED1D3-6D24-1649-8F6C-0F25A7041C36}"/>
              </a:ext>
            </a:extLst>
          </p:cNvPr>
          <p:cNvSpPr/>
          <p:nvPr/>
        </p:nvSpPr>
        <p:spPr>
          <a:xfrm>
            <a:off x="5210062" y="4922409"/>
            <a:ext cx="1871592" cy="4064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Test set</a:t>
            </a:r>
            <a:endParaRPr lang="en-US" sz="2000" dirty="0"/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17A15B7D-C9CA-C048-9C2D-85C6F337D187}"/>
              </a:ext>
            </a:extLst>
          </p:cNvPr>
          <p:cNvSpPr/>
          <p:nvPr/>
        </p:nvSpPr>
        <p:spPr>
          <a:xfrm>
            <a:off x="2883188" y="5957505"/>
            <a:ext cx="2155004" cy="477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 creation</a:t>
            </a:r>
            <a:endParaRPr lang="en-US" sz="2000" dirty="0"/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21CEAB51-791B-9847-8032-A870E5BEDA3B}"/>
              </a:ext>
            </a:extLst>
          </p:cNvPr>
          <p:cNvSpPr/>
          <p:nvPr/>
        </p:nvSpPr>
        <p:spPr>
          <a:xfrm>
            <a:off x="4986137" y="5513297"/>
            <a:ext cx="2926458" cy="4713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Evaluation Metrics </a:t>
            </a:r>
            <a:endParaRPr lang="en-US" sz="2000" dirty="0"/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9AFFF888-E6AE-7345-BC6D-6140967BC9A1}"/>
              </a:ext>
            </a:extLst>
          </p:cNvPr>
          <p:cNvSpPr/>
          <p:nvPr/>
        </p:nvSpPr>
        <p:spPr>
          <a:xfrm>
            <a:off x="5109403" y="6093949"/>
            <a:ext cx="2854232" cy="3639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 save the best model</a:t>
            </a:r>
            <a:endParaRPr lang="en-US" sz="20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B104A10-D414-C548-BCB9-2C7F0FF0D4F6}"/>
              </a:ext>
            </a:extLst>
          </p:cNvPr>
          <p:cNvSpPr/>
          <p:nvPr/>
        </p:nvSpPr>
        <p:spPr>
          <a:xfrm>
            <a:off x="5880620" y="1023593"/>
            <a:ext cx="215379" cy="28556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D3047F0-FE25-864B-B9A9-727BB85A66C9}"/>
              </a:ext>
            </a:extLst>
          </p:cNvPr>
          <p:cNvSpPr/>
          <p:nvPr/>
        </p:nvSpPr>
        <p:spPr>
          <a:xfrm>
            <a:off x="5901391" y="1738136"/>
            <a:ext cx="270453" cy="2098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E6A0A91-7044-6948-A8F3-49D16E241856}"/>
              </a:ext>
            </a:extLst>
          </p:cNvPr>
          <p:cNvSpPr/>
          <p:nvPr/>
        </p:nvSpPr>
        <p:spPr>
          <a:xfrm flipH="1">
            <a:off x="5927380" y="3205618"/>
            <a:ext cx="218478" cy="2133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63A7C78-FFD7-5546-B465-3D6C51EF183A}"/>
              </a:ext>
            </a:extLst>
          </p:cNvPr>
          <p:cNvSpPr/>
          <p:nvPr/>
        </p:nvSpPr>
        <p:spPr>
          <a:xfrm flipH="1">
            <a:off x="6036617" y="5198090"/>
            <a:ext cx="293257" cy="39529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BFC4AFFB-4D50-3F4B-8A94-48C17369B66B}"/>
              </a:ext>
            </a:extLst>
          </p:cNvPr>
          <p:cNvSpPr/>
          <p:nvPr/>
        </p:nvSpPr>
        <p:spPr>
          <a:xfrm>
            <a:off x="3578248" y="5349114"/>
            <a:ext cx="61697" cy="3862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17EBD2C-1001-0E44-9386-4E4364BC1DB9}"/>
              </a:ext>
            </a:extLst>
          </p:cNvPr>
          <p:cNvSpPr/>
          <p:nvPr/>
        </p:nvSpPr>
        <p:spPr>
          <a:xfrm>
            <a:off x="6450810" y="5793976"/>
            <a:ext cx="231259" cy="4036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7BB72B-5904-F544-A5B6-CC3977A7543E}"/>
              </a:ext>
            </a:extLst>
          </p:cNvPr>
          <p:cNvSpPr/>
          <p:nvPr/>
        </p:nvSpPr>
        <p:spPr>
          <a:xfrm rot="12745936">
            <a:off x="4824935" y="5099945"/>
            <a:ext cx="262625" cy="9420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3E6FAD-64ED-6EA0-C562-CD5B836D455E}"/>
              </a:ext>
            </a:extLst>
          </p:cNvPr>
          <p:cNvGrpSpPr/>
          <p:nvPr/>
        </p:nvGrpSpPr>
        <p:grpSpPr>
          <a:xfrm>
            <a:off x="0" y="6507061"/>
            <a:ext cx="12346110" cy="374752"/>
            <a:chOff x="-34637" y="6573170"/>
            <a:chExt cx="12346110" cy="3747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6E491-FD13-319C-0FEA-B9D04F6FCD65}"/>
                </a:ext>
              </a:extLst>
            </p:cNvPr>
            <p:cNvGrpSpPr/>
            <p:nvPr/>
          </p:nvGrpSpPr>
          <p:grpSpPr>
            <a:xfrm>
              <a:off x="-34637" y="6573170"/>
              <a:ext cx="12346110" cy="374752"/>
              <a:chOff x="-34637" y="6573170"/>
              <a:chExt cx="12346110" cy="37475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BD2DD2-0159-3E44-813B-83005D1A28BA}"/>
                  </a:ext>
                </a:extLst>
              </p:cNvPr>
              <p:cNvSpPr/>
              <p:nvPr/>
            </p:nvSpPr>
            <p:spPr>
              <a:xfrm>
                <a:off x="-34637" y="6598877"/>
                <a:ext cx="12192000" cy="349045"/>
              </a:xfrm>
              <a:prstGeom prst="rect">
                <a:avLst/>
              </a:prstGeom>
              <a:solidFill>
                <a:srgbClr val="B94F7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Footer Placeholder 2">
                <a:extLst>
                  <a:ext uri="{FF2B5EF4-FFF2-40B4-BE49-F238E27FC236}">
                    <a16:creationId xmlns:a16="http://schemas.microsoft.com/office/drawing/2014/main" id="{6EC9BBC7-107C-3783-67C8-6746E0025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6673" y="6573170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>
                    <a:solidFill>
                      <a:schemeClr val="bg1"/>
                    </a:solidFill>
                  </a:rPr>
                  <a:t>@hope_artificial_intelligence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FA8DD9C-67C9-D461-169E-8DF3D991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93272" y="6617232"/>
                <a:ext cx="301345" cy="293519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8E3BF4-E8A8-375A-EAD0-B270C0C5E1E2}"/>
                  </a:ext>
                </a:extLst>
              </p:cNvPr>
              <p:cNvSpPr txBox="1"/>
              <p:nvPr/>
            </p:nvSpPr>
            <p:spPr>
              <a:xfrm>
                <a:off x="656158" y="6617232"/>
                <a:ext cx="1818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solidFill>
                      <a:schemeClr val="bg1"/>
                    </a:solidFill>
                  </a:rPr>
                  <a:t>www.hopelearning.net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8112764-FA52-56D8-5705-D9D0449CD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56" y="6598877"/>
                <a:ext cx="284748" cy="291528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E0775-24C9-E54D-F8DC-EC2F7DCC89AD}"/>
                </a:ext>
              </a:extLst>
            </p:cNvPr>
            <p:cNvSpPr txBox="1"/>
            <p:nvPr/>
          </p:nvSpPr>
          <p:spPr>
            <a:xfrm>
              <a:off x="4591664" y="6573170"/>
              <a:ext cx="2113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>
                  <a:solidFill>
                    <a:schemeClr val="bg1"/>
                  </a:solidFill>
                </a:rPr>
                <a:t>#learnaiwithramisha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F79E74-227E-20DA-ED66-787686BF1076}"/>
              </a:ext>
            </a:extLst>
          </p:cNvPr>
          <p:cNvSpPr/>
          <p:nvPr/>
        </p:nvSpPr>
        <p:spPr>
          <a:xfrm>
            <a:off x="0" y="557"/>
            <a:ext cx="12192000" cy="589092"/>
          </a:xfrm>
          <a:prstGeom prst="rect">
            <a:avLst/>
          </a:prstGeom>
          <a:solidFill>
            <a:srgbClr val="B9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4000" dirty="0">
                <a:ea typeface="Calibri"/>
                <a:cs typeface="Calibri"/>
              </a:rPr>
              <a:t>Model creation/Learning</a:t>
            </a:r>
            <a:endParaRPr lang="en-IN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14BFB-EF94-F0F2-5FBC-4B2C6C60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612" y="-3143"/>
            <a:ext cx="528357" cy="52322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B675760-4DBB-4510-B319-1C13A4C1FE02}"/>
              </a:ext>
            </a:extLst>
          </p:cNvPr>
          <p:cNvGrpSpPr/>
          <p:nvPr/>
        </p:nvGrpSpPr>
        <p:grpSpPr>
          <a:xfrm>
            <a:off x="3777068" y="4466307"/>
            <a:ext cx="2375140" cy="462452"/>
            <a:chOff x="2252130" y="5411993"/>
            <a:chExt cx="2375140" cy="462452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27722A2-1190-4F55-A7BA-DFECEED0AAF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5400000">
              <a:off x="3229235" y="4434888"/>
              <a:ext cx="414580" cy="2368790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6F16EE4-636F-4995-8BB4-30A418D82150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>
              <a:off x="4392869" y="5640044"/>
              <a:ext cx="456102" cy="12700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8D7222-8D83-A9A9-4A6A-3244E11E36DA}"/>
                  </a:ext>
                </a:extLst>
              </p14:cNvPr>
              <p14:cNvContentPartPr/>
              <p14:nvPr/>
            </p14:nvContentPartPr>
            <p14:xfrm>
              <a:off x="-733527" y="735260"/>
              <a:ext cx="23760" cy="1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8D7222-8D83-A9A9-4A6A-3244E11E36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42527" y="726260"/>
                <a:ext cx="41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29A4AF-D43C-CDFF-C2E7-10F7465BAAE5}"/>
                  </a:ext>
                </a:extLst>
              </p14:cNvPr>
              <p14:cNvContentPartPr/>
              <p14:nvPr/>
            </p14:nvContentPartPr>
            <p14:xfrm>
              <a:off x="5558539" y="214357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29A4AF-D43C-CDFF-C2E7-10F7465BA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9539" y="21349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2E7DBF-0727-1AFA-52D0-261C4C7D880B}"/>
                  </a:ext>
                </a:extLst>
              </p14:cNvPr>
              <p14:cNvContentPartPr/>
              <p14:nvPr/>
            </p14:nvContentPartPr>
            <p14:xfrm>
              <a:off x="6036619" y="1475419"/>
              <a:ext cx="2880" cy="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2E7DBF-0727-1AFA-52D0-261C4C7D88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619" y="1466419"/>
                <a:ext cx="20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BCB3C9-E04F-5778-964B-C363775D8111}"/>
                  </a:ext>
                </a:extLst>
              </p14:cNvPr>
              <p14:cNvContentPartPr/>
              <p14:nvPr/>
            </p14:nvContentPartPr>
            <p14:xfrm>
              <a:off x="5547379" y="2418259"/>
              <a:ext cx="1800" cy="1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BCB3C9-E04F-5778-964B-C363775D81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8379" y="2409259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E573F2-D07E-3295-2C66-CC6738373A12}"/>
                  </a:ext>
                </a:extLst>
              </p14:cNvPr>
              <p14:cNvContentPartPr/>
              <p14:nvPr/>
            </p14:nvContentPartPr>
            <p14:xfrm>
              <a:off x="3674659" y="5469979"/>
              <a:ext cx="3960" cy="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E573F2-D07E-3295-2C66-CC6738373A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5659" y="5460979"/>
                <a:ext cx="2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DFB8555-7CDB-75BD-32A5-EF72DA5FEDFC}"/>
                  </a:ext>
                </a:extLst>
              </p14:cNvPr>
              <p14:cNvContentPartPr/>
              <p14:nvPr/>
            </p14:nvContentPartPr>
            <p14:xfrm>
              <a:off x="4902259" y="2258779"/>
              <a:ext cx="21960" cy="16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DFB8555-7CDB-75BD-32A5-EF72DA5FED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93619" y="2249779"/>
                <a:ext cx="39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16C473-6349-F61D-3A1B-1BB6AC08E755}"/>
                  </a:ext>
                </a:extLst>
              </p14:cNvPr>
              <p14:cNvContentPartPr/>
              <p14:nvPr/>
            </p14:nvContentPartPr>
            <p14:xfrm>
              <a:off x="2890939" y="3944299"/>
              <a:ext cx="7920" cy="1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16C473-6349-F61D-3A1B-1BB6AC08E7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81939" y="3935299"/>
                <a:ext cx="25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0644786-45AC-5B4E-FC61-C1305E84BE23}"/>
              </a:ext>
            </a:extLst>
          </p:cNvPr>
          <p:cNvGrpSpPr/>
          <p:nvPr/>
        </p:nvGrpSpPr>
        <p:grpSpPr>
          <a:xfrm>
            <a:off x="10072579" y="5543419"/>
            <a:ext cx="786960" cy="409320"/>
            <a:chOff x="10072579" y="5543419"/>
            <a:chExt cx="7869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A5BE0A-54CF-F7E7-1984-6D942E536174}"/>
                    </a:ext>
                  </a:extLst>
                </p14:cNvPr>
                <p14:cNvContentPartPr/>
                <p14:nvPr/>
              </p14:nvContentPartPr>
              <p14:xfrm>
                <a:off x="10072579" y="5950219"/>
                <a:ext cx="360" cy="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A5BE0A-54CF-F7E7-1984-6D942E53617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63939" y="5941579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3E4EA6-6429-5314-91F4-BE548599738E}"/>
                    </a:ext>
                  </a:extLst>
                </p14:cNvPr>
                <p14:cNvContentPartPr/>
                <p14:nvPr/>
              </p14:nvContentPartPr>
              <p14:xfrm>
                <a:off x="10835419" y="5543419"/>
                <a:ext cx="241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3E4EA6-6429-5314-91F4-BE54859973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26419" y="5534779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4B958E8-9BBE-010C-D258-835976F698C0}"/>
                  </a:ext>
                </a:extLst>
              </p14:cNvPr>
              <p14:cNvContentPartPr/>
              <p14:nvPr/>
            </p14:nvContentPartPr>
            <p14:xfrm>
              <a:off x="5541259" y="3171739"/>
              <a:ext cx="360" cy="9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4B958E8-9BBE-010C-D258-835976F698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32259" y="3163099"/>
                <a:ext cx="1800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rminator 5">
            <a:extLst>
              <a:ext uri="{FF2B5EF4-FFF2-40B4-BE49-F238E27FC236}">
                <a16:creationId xmlns:a16="http://schemas.microsoft.com/office/drawing/2014/main" id="{2BA0BFFB-7739-15E8-6687-B9971FB1399E}"/>
              </a:ext>
            </a:extLst>
          </p:cNvPr>
          <p:cNvSpPr/>
          <p:nvPr/>
        </p:nvSpPr>
        <p:spPr>
          <a:xfrm>
            <a:off x="4560428" y="1952678"/>
            <a:ext cx="3071141" cy="5246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 the Data-Univariate and Bivariate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267ACA3-1C6A-900D-C817-793D07D93B3A}"/>
              </a:ext>
            </a:extLst>
          </p:cNvPr>
          <p:cNvSpPr/>
          <p:nvPr/>
        </p:nvSpPr>
        <p:spPr>
          <a:xfrm>
            <a:off x="5901391" y="2466423"/>
            <a:ext cx="270453" cy="2098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rminator 7">
            <a:extLst>
              <a:ext uri="{FF2B5EF4-FFF2-40B4-BE49-F238E27FC236}">
                <a16:creationId xmlns:a16="http://schemas.microsoft.com/office/drawing/2014/main" id="{68F2F38D-3DF7-2C15-A296-A4F6A49D9FC7}"/>
              </a:ext>
            </a:extLst>
          </p:cNvPr>
          <p:cNvSpPr/>
          <p:nvPr/>
        </p:nvSpPr>
        <p:spPr>
          <a:xfrm>
            <a:off x="3930099" y="3443792"/>
            <a:ext cx="5212840" cy="4072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Selection/</a:t>
            </a:r>
            <a:r>
              <a:rPr lang="en-IN" sz="2000" dirty="0"/>
              <a:t>dimensionality Reduction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49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9361-7CE8-0748-9823-2A19CFD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Hope_Artificial_Intelligence:HAI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A68C-02EF-CF45-AFAF-13982BE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F4B1-83BF-42E1-B0EE-0F0BC6B1AC82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873C20-5AAE-2F48-8BC0-91F5F298B2BF}"/>
              </a:ext>
            </a:extLst>
          </p:cNvPr>
          <p:cNvSpPr/>
          <p:nvPr/>
        </p:nvSpPr>
        <p:spPr>
          <a:xfrm>
            <a:off x="3890865" y="1890476"/>
            <a:ext cx="4544842" cy="849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Load the saved model</a:t>
            </a:r>
            <a:endParaRPr lang="en-US" sz="3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87F0B6-7DF8-0144-8877-D754884DD763}"/>
              </a:ext>
            </a:extLst>
          </p:cNvPr>
          <p:cNvSpPr/>
          <p:nvPr/>
        </p:nvSpPr>
        <p:spPr>
          <a:xfrm>
            <a:off x="3823579" y="3182590"/>
            <a:ext cx="4544842" cy="6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Get inputs </a:t>
            </a:r>
            <a:endParaRPr lang="en-US" sz="3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2A9940-548D-544B-8015-F3560A3AC147}"/>
              </a:ext>
            </a:extLst>
          </p:cNvPr>
          <p:cNvSpPr/>
          <p:nvPr/>
        </p:nvSpPr>
        <p:spPr>
          <a:xfrm>
            <a:off x="3857222" y="4296270"/>
            <a:ext cx="4477556" cy="590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Predicts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25A0-EC7A-EBF6-144F-2BAE13117CFA}"/>
              </a:ext>
            </a:extLst>
          </p:cNvPr>
          <p:cNvGrpSpPr/>
          <p:nvPr/>
        </p:nvGrpSpPr>
        <p:grpSpPr>
          <a:xfrm>
            <a:off x="0" y="6507061"/>
            <a:ext cx="12346110" cy="374752"/>
            <a:chOff x="-34637" y="6573170"/>
            <a:chExt cx="12346110" cy="374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8EE14-7AE4-0F2B-79F9-B9BE8F402E00}"/>
                </a:ext>
              </a:extLst>
            </p:cNvPr>
            <p:cNvGrpSpPr/>
            <p:nvPr/>
          </p:nvGrpSpPr>
          <p:grpSpPr>
            <a:xfrm>
              <a:off x="-34637" y="6573170"/>
              <a:ext cx="12346110" cy="374752"/>
              <a:chOff x="-34637" y="6573170"/>
              <a:chExt cx="12346110" cy="3747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CCC6B5-DD01-7D6E-AFFF-D986040C6111}"/>
                  </a:ext>
                </a:extLst>
              </p:cNvPr>
              <p:cNvSpPr/>
              <p:nvPr/>
            </p:nvSpPr>
            <p:spPr>
              <a:xfrm>
                <a:off x="-34637" y="6598877"/>
                <a:ext cx="12192000" cy="349045"/>
              </a:xfrm>
              <a:prstGeom prst="rect">
                <a:avLst/>
              </a:prstGeom>
              <a:solidFill>
                <a:srgbClr val="B94F7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ooter Placeholder 2">
                <a:extLst>
                  <a:ext uri="{FF2B5EF4-FFF2-40B4-BE49-F238E27FC236}">
                    <a16:creationId xmlns:a16="http://schemas.microsoft.com/office/drawing/2014/main" id="{15B07CDE-27C8-93CB-414E-2122BB416C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6673" y="6573170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>
                    <a:solidFill>
                      <a:schemeClr val="bg1"/>
                    </a:solidFill>
                  </a:rPr>
                  <a:t>@hope_artificial_intelligence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7D85C4A-BDBB-1C2D-C2F8-76D58AA32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93272" y="6617232"/>
                <a:ext cx="301345" cy="29351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ACDCE6-0F6B-B6E3-FC55-328D6D2AFAE8}"/>
                  </a:ext>
                </a:extLst>
              </p:cNvPr>
              <p:cNvSpPr txBox="1"/>
              <p:nvPr/>
            </p:nvSpPr>
            <p:spPr>
              <a:xfrm>
                <a:off x="656158" y="6617232"/>
                <a:ext cx="1818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>
                    <a:solidFill>
                      <a:schemeClr val="bg1"/>
                    </a:solidFill>
                  </a:rPr>
                  <a:t>www.hopelearning.net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AEB2810-A2FD-97DC-7FB8-E3F77E6FF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56" y="6598877"/>
                <a:ext cx="284748" cy="291528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B87B4-FDDF-046A-090C-B2591B9DB31D}"/>
                </a:ext>
              </a:extLst>
            </p:cNvPr>
            <p:cNvSpPr txBox="1"/>
            <p:nvPr/>
          </p:nvSpPr>
          <p:spPr>
            <a:xfrm>
              <a:off x="4591664" y="6573170"/>
              <a:ext cx="2113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>
                  <a:solidFill>
                    <a:schemeClr val="bg1"/>
                  </a:solidFill>
                </a:rPr>
                <a:t>#learnaiwithramisha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F9E2708-BA0E-AD84-8991-E0964CB1DCEE}"/>
              </a:ext>
            </a:extLst>
          </p:cNvPr>
          <p:cNvSpPr/>
          <p:nvPr/>
        </p:nvSpPr>
        <p:spPr>
          <a:xfrm>
            <a:off x="0" y="-11349"/>
            <a:ext cx="12192000" cy="815310"/>
          </a:xfrm>
          <a:prstGeom prst="rect">
            <a:avLst/>
          </a:prstGeom>
          <a:solidFill>
            <a:srgbClr val="B9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4000" dirty="0"/>
              <a:t>Deployment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4FC7C-9BA9-3E50-2DFA-211FE8D3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550" y="211170"/>
            <a:ext cx="528357" cy="52322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0D91778-1041-43CD-970F-843F1912DE40}"/>
              </a:ext>
            </a:extLst>
          </p:cNvPr>
          <p:cNvSpPr/>
          <p:nvPr/>
        </p:nvSpPr>
        <p:spPr>
          <a:xfrm>
            <a:off x="6096000" y="2753017"/>
            <a:ext cx="230155" cy="4241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618DA17-CF62-47EB-A831-19B83F477E52}"/>
              </a:ext>
            </a:extLst>
          </p:cNvPr>
          <p:cNvSpPr/>
          <p:nvPr/>
        </p:nvSpPr>
        <p:spPr>
          <a:xfrm>
            <a:off x="6053288" y="3879551"/>
            <a:ext cx="356843" cy="4112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3930FC-E7B1-DA72-0FE4-C3E8BF766782}"/>
              </a:ext>
            </a:extLst>
          </p:cNvPr>
          <p:cNvSpPr/>
          <p:nvPr/>
        </p:nvSpPr>
        <p:spPr>
          <a:xfrm>
            <a:off x="3867278" y="5240799"/>
            <a:ext cx="4477556" cy="590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Call to action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91543FC-B0B1-C618-CECF-F45A7F4180D4}"/>
              </a:ext>
            </a:extLst>
          </p:cNvPr>
          <p:cNvSpPr/>
          <p:nvPr/>
        </p:nvSpPr>
        <p:spPr>
          <a:xfrm>
            <a:off x="6053288" y="4886818"/>
            <a:ext cx="356843" cy="4112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B6768C-B7CF-EE63-145A-C260CD20018A}"/>
                  </a:ext>
                </a:extLst>
              </p14:cNvPr>
              <p14:cNvContentPartPr/>
              <p14:nvPr/>
            </p14:nvContentPartPr>
            <p14:xfrm>
              <a:off x="3739099" y="3100459"/>
              <a:ext cx="198000" cy="45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B6768C-B7CF-EE63-145A-C260CD2001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0459" y="3091459"/>
                <a:ext cx="21564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17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  <p:bldP spid="17" grpId="0" animBg="1"/>
      <p:bldP spid="18" grpId="0" animBg="1"/>
      <p:bldP spid="8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C398D-71C2-4E05-895A-65F78822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1F8923-2CA1-49A4-8B2C-BBBF5AB9F75C}"/>
                  </a:ext>
                </a:extLst>
              </p14:cNvPr>
              <p14:cNvContentPartPr/>
              <p14:nvPr/>
            </p14:nvContentPartPr>
            <p14:xfrm>
              <a:off x="931593" y="1276833"/>
              <a:ext cx="46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1F8923-2CA1-49A4-8B2C-BBBF5AB9F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93" y="1268193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41AB45-354F-455B-AD04-5C328683F82C}"/>
                  </a:ext>
                </a:extLst>
              </p14:cNvPr>
              <p14:cNvContentPartPr/>
              <p14:nvPr/>
            </p14:nvContentPartPr>
            <p14:xfrm>
              <a:off x="2800713" y="88731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41AB45-354F-455B-AD04-5C328683F8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2073" y="8786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83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DA3349-B97C-4134-BEF5-2A1D255AB543}"/>
              </a:ext>
            </a:extLst>
          </p:cNvPr>
          <p:cNvSpPr txBox="1"/>
          <p:nvPr/>
        </p:nvSpPr>
        <p:spPr>
          <a:xfrm>
            <a:off x="3397187" y="1366940"/>
            <a:ext cx="57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Dimensionality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0B590-7EAC-4203-AFFC-7A513D2683C5}"/>
              </a:ext>
            </a:extLst>
          </p:cNvPr>
          <p:cNvSpPr txBox="1"/>
          <p:nvPr/>
        </p:nvSpPr>
        <p:spPr>
          <a:xfrm>
            <a:off x="3047259" y="3569831"/>
            <a:ext cx="6097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Already we have feature selection 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20CB8-0CE1-4C2A-AD5B-C8F4B17C205D}"/>
              </a:ext>
            </a:extLst>
          </p:cNvPr>
          <p:cNvSpPr txBox="1"/>
          <p:nvPr/>
        </p:nvSpPr>
        <p:spPr>
          <a:xfrm>
            <a:off x="2865046" y="5586537"/>
            <a:ext cx="485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7030A0"/>
                </a:solidFill>
              </a:rPr>
              <a:t>Then why PCA?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C90084-662B-4513-B4C0-35F06E09C5D2}"/>
                  </a:ext>
                </a:extLst>
              </p14:cNvPr>
              <p14:cNvContentPartPr/>
              <p14:nvPr/>
            </p14:nvContentPartPr>
            <p14:xfrm>
              <a:off x="5460753" y="3930033"/>
              <a:ext cx="828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C90084-662B-4513-B4C0-35F06E09C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1753" y="3921033"/>
                <a:ext cx="259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9E0435E2-6DEE-44E8-9529-4EC5A32E56DC}"/>
              </a:ext>
            </a:extLst>
          </p:cNvPr>
          <p:cNvSpPr/>
          <p:nvPr/>
        </p:nvSpPr>
        <p:spPr>
          <a:xfrm>
            <a:off x="5449233" y="2604666"/>
            <a:ext cx="462280" cy="6469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E3CBD4A-86F6-42A5-922E-F380AAE3E9CF}"/>
              </a:ext>
            </a:extLst>
          </p:cNvPr>
          <p:cNvSpPr/>
          <p:nvPr/>
        </p:nvSpPr>
        <p:spPr>
          <a:xfrm>
            <a:off x="5471547" y="5005697"/>
            <a:ext cx="439966" cy="69780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ADEED9-4E35-4D70-B4A3-F5F66A7FD06E}"/>
                  </a:ext>
                </a:extLst>
              </p14:cNvPr>
              <p14:cNvContentPartPr/>
              <p14:nvPr/>
            </p14:nvContentPartPr>
            <p14:xfrm>
              <a:off x="1217433" y="3489033"/>
              <a:ext cx="9360" cy="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ADEED9-4E35-4D70-B4A3-F5F66A7FD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793" y="3480033"/>
                <a:ext cx="27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F46824-52A5-41D7-AB24-DEAB6E599CA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FC6398A-BE47-42A8-98C0-59123E8A2A86}"/>
              </a:ext>
            </a:extLst>
          </p:cNvPr>
          <p:cNvSpPr txBox="1">
            <a:spLocks/>
          </p:cNvSpPr>
          <p:nvPr/>
        </p:nvSpPr>
        <p:spPr>
          <a:xfrm>
            <a:off x="8946502" y="6320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D0565E-4087-47A1-8E03-C5BFA3D29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F5EB50-4DCA-46B4-9E9A-8808EB72112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4FDA72-8E16-446A-872B-5185344A6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FEFE622-727F-4E52-A957-1D97903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395FD2-4D70-4D87-BCB3-E664A1520D9C}"/>
                  </a:ext>
                </a:extLst>
              </p14:cNvPr>
              <p14:cNvContentPartPr/>
              <p14:nvPr/>
            </p14:nvContentPartPr>
            <p14:xfrm>
              <a:off x="5449233" y="648273"/>
              <a:ext cx="360" cy="2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395FD2-4D70-4D87-BCB3-E664A1520D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0593" y="639633"/>
                <a:ext cx="18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3342EA9-9A5B-49E0-95D8-05DA5B88ECD0}"/>
              </a:ext>
            </a:extLst>
          </p:cNvPr>
          <p:cNvSpPr txBox="1"/>
          <p:nvPr/>
        </p:nvSpPr>
        <p:spPr>
          <a:xfrm>
            <a:off x="3602853" y="244214"/>
            <a:ext cx="57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6EC2B-F80A-43D2-93BD-035D5949EA30}"/>
                  </a:ext>
                </a:extLst>
              </p14:cNvPr>
              <p14:cNvContentPartPr/>
              <p14:nvPr/>
            </p14:nvContentPartPr>
            <p14:xfrm>
              <a:off x="9075835" y="6538011"/>
              <a:ext cx="360" cy="1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6EC2B-F80A-43D2-93BD-035D5949EA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67195" y="6529371"/>
                <a:ext cx="18000" cy="277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6ACFE4-01A1-464E-8DA6-EF7234FE07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0445" y="6314665"/>
            <a:ext cx="357703" cy="348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B4BFA4-B2B7-4CFD-9EA1-3B482DB8B0EB}"/>
                  </a:ext>
                </a:extLst>
              </p14:cNvPr>
              <p14:cNvContentPartPr/>
              <p14:nvPr/>
            </p14:nvContentPartPr>
            <p14:xfrm>
              <a:off x="-1865946" y="2852036"/>
              <a:ext cx="21600" cy="1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B4BFA4-B2B7-4CFD-9EA1-3B482DB8B0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874946" y="2843396"/>
                <a:ext cx="39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AE0895-D4EC-4C2F-97EA-8605D393FE0D}"/>
                  </a:ext>
                </a:extLst>
              </p14:cNvPr>
              <p14:cNvContentPartPr/>
              <p14:nvPr/>
            </p14:nvContentPartPr>
            <p14:xfrm>
              <a:off x="4197852" y="1240676"/>
              <a:ext cx="9000" cy="1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AE0895-D4EC-4C2F-97EA-8605D393FE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3532" y="1236356"/>
                <a:ext cx="1764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7814C-2D29-43FC-8A9B-454EDF4ECE03}"/>
              </a:ext>
            </a:extLst>
          </p:cNvPr>
          <p:cNvGrpSpPr/>
          <p:nvPr/>
        </p:nvGrpSpPr>
        <p:grpSpPr>
          <a:xfrm>
            <a:off x="3690972" y="5806196"/>
            <a:ext cx="780840" cy="856080"/>
            <a:chOff x="3690972" y="5806196"/>
            <a:chExt cx="780840" cy="85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EBAFD2-F508-4497-9A60-B876B9A04E80}"/>
                    </a:ext>
                  </a:extLst>
                </p14:cNvPr>
                <p14:cNvContentPartPr/>
                <p14:nvPr/>
              </p14:nvContentPartPr>
              <p14:xfrm>
                <a:off x="3690972" y="5806196"/>
                <a:ext cx="96120" cy="28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EBAFD2-F508-4497-9A60-B876B9A04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6652" y="5801876"/>
                  <a:ext cx="104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76AC8E-2DCA-418F-8DAE-A65518EA4E3E}"/>
                    </a:ext>
                  </a:extLst>
                </p14:cNvPr>
                <p14:cNvContentPartPr/>
                <p14:nvPr/>
              </p14:nvContentPartPr>
              <p14:xfrm>
                <a:off x="3778092" y="6035156"/>
                <a:ext cx="693720" cy="62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76AC8E-2DCA-418F-8DAE-A65518EA4E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3772" y="6030836"/>
                  <a:ext cx="702360" cy="63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05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 animBg="1"/>
      <p:bldP spid="11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C30AD-FDC8-4917-B459-FDB5ABEF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116EEE-0A55-4144-8403-8E6CE8314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014521"/>
              </p:ext>
            </p:extLst>
          </p:nvPr>
        </p:nvGraphicFramePr>
        <p:xfrm>
          <a:off x="4634145" y="-27774"/>
          <a:ext cx="3519256" cy="1368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AEDA9-37D1-4CC3-9A6B-AB423CB4351E}"/>
              </a:ext>
            </a:extLst>
          </p:cNvPr>
          <p:cNvSpPr txBox="1"/>
          <p:nvPr/>
        </p:nvSpPr>
        <p:spPr>
          <a:xfrm>
            <a:off x="4145870" y="2012104"/>
            <a:ext cx="366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Scalar</a:t>
            </a:r>
            <a:r>
              <a:rPr lang="en-IN" sz="3200" dirty="0">
                <a:sym typeface="Wingdings" panose="05000000000000000000" pitchFamily="2" charset="2"/>
              </a:rPr>
              <a:t> Magnitude</a:t>
            </a:r>
            <a:endParaRPr lang="en-IN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4299A3-1ED9-4A6E-9031-F3FF2AC0F222}"/>
              </a:ext>
            </a:extLst>
          </p:cNvPr>
          <p:cNvSpPr/>
          <p:nvPr/>
        </p:nvSpPr>
        <p:spPr>
          <a:xfrm>
            <a:off x="3542190" y="2867487"/>
            <a:ext cx="1313895" cy="1198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88769-8031-496D-9A68-1F00440481C8}"/>
              </a:ext>
            </a:extLst>
          </p:cNvPr>
          <p:cNvSpPr/>
          <p:nvPr/>
        </p:nvSpPr>
        <p:spPr>
          <a:xfrm>
            <a:off x="5743852" y="3224287"/>
            <a:ext cx="852255" cy="72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30E00-3637-48C6-BF65-C0034A2CB441}"/>
              </a:ext>
            </a:extLst>
          </p:cNvPr>
          <p:cNvSpPr/>
          <p:nvPr/>
        </p:nvSpPr>
        <p:spPr>
          <a:xfrm>
            <a:off x="7335917" y="3437030"/>
            <a:ext cx="334390" cy="309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3A1837-620E-4ABE-9064-F6B9F7D3EBED}"/>
              </a:ext>
            </a:extLst>
          </p:cNvPr>
          <p:cNvSpPr/>
          <p:nvPr/>
        </p:nvSpPr>
        <p:spPr>
          <a:xfrm>
            <a:off x="8188171" y="3429000"/>
            <a:ext cx="396535" cy="31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92EA9-FE59-4698-9912-5DEE88103D54}"/>
              </a:ext>
            </a:extLst>
          </p:cNvPr>
          <p:cNvSpPr txBox="1"/>
          <p:nvPr/>
        </p:nvSpPr>
        <p:spPr>
          <a:xfrm>
            <a:off x="3897297" y="4385569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9841A-DF80-4C46-B998-F5AD49223E28}"/>
              </a:ext>
            </a:extLst>
          </p:cNvPr>
          <p:cNvSpPr txBox="1"/>
          <p:nvPr/>
        </p:nvSpPr>
        <p:spPr>
          <a:xfrm>
            <a:off x="6096000" y="4385569"/>
            <a:ext cx="27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4B636-F44A-4843-942D-33E351C878FC}"/>
              </a:ext>
            </a:extLst>
          </p:cNvPr>
          <p:cNvSpPr txBox="1"/>
          <p:nvPr/>
        </p:nvSpPr>
        <p:spPr>
          <a:xfrm>
            <a:off x="7448365" y="4382994"/>
            <a:ext cx="25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D6F4D-5CAF-4D5D-BFC7-D1AF9CF420B7}"/>
              </a:ext>
            </a:extLst>
          </p:cNvPr>
          <p:cNvSpPr txBox="1"/>
          <p:nvPr/>
        </p:nvSpPr>
        <p:spPr>
          <a:xfrm>
            <a:off x="8309499" y="4261282"/>
            <a:ext cx="3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D408F-7B12-4D71-8371-64B20B193AA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AADA494-69AC-4596-ACE8-012E3139DE70}"/>
              </a:ext>
            </a:extLst>
          </p:cNvPr>
          <p:cNvSpPr txBox="1">
            <a:spLocks/>
          </p:cNvSpPr>
          <p:nvPr/>
        </p:nvSpPr>
        <p:spPr>
          <a:xfrm>
            <a:off x="8894308" y="63654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25CC4-2F0E-47AC-A7A0-75324274A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EEE441-8025-450F-B093-7426D26CA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2806" y="6373825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B6DFE4-48A0-41EE-B802-F12CBF3B019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2BC1C5-3D20-4A8B-8E04-EDF8CBA5C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FEAFDB-9001-4E2D-936F-245AC15388F1}"/>
                  </a:ext>
                </a:extLst>
              </p14:cNvPr>
              <p14:cNvContentPartPr/>
              <p14:nvPr/>
            </p14:nvContentPartPr>
            <p14:xfrm>
              <a:off x="4043395" y="301361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FEAFDB-9001-4E2D-936F-245AC1538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4755" y="30049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E109DA-770E-4D4F-9C34-4EDB10859853}"/>
                  </a:ext>
                </a:extLst>
              </p14:cNvPr>
              <p14:cNvContentPartPr/>
              <p14:nvPr/>
            </p14:nvContentPartPr>
            <p14:xfrm>
              <a:off x="4256875" y="3291531"/>
              <a:ext cx="360" cy="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E109DA-770E-4D4F-9C34-4EDB108598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8235" y="3282891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9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6C5FB0-B80E-4063-9359-D7BE1B0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59D52-34E3-4615-917E-D5BCDA43AB39}"/>
              </a:ext>
            </a:extLst>
          </p:cNvPr>
          <p:cNvSpPr txBox="1"/>
          <p:nvPr/>
        </p:nvSpPr>
        <p:spPr>
          <a:xfrm>
            <a:off x="3591016" y="1181102"/>
            <a:ext cx="593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Vector</a:t>
            </a:r>
            <a:r>
              <a:rPr lang="en-IN" sz="3200" dirty="0">
                <a:sym typeface="Wingdings" panose="05000000000000000000" pitchFamily="2" charset="2"/>
              </a:rPr>
              <a:t> Magnitude &amp; Direction</a:t>
            </a:r>
            <a:endParaRPr lang="en-IN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A57340-B3A2-45CF-B8CC-A1F3B23AF6D9}"/>
              </a:ext>
            </a:extLst>
          </p:cNvPr>
          <p:cNvGrpSpPr/>
          <p:nvPr/>
        </p:nvGrpSpPr>
        <p:grpSpPr>
          <a:xfrm>
            <a:off x="4634144" y="136525"/>
            <a:ext cx="3148542" cy="760479"/>
            <a:chOff x="0" y="75750"/>
            <a:chExt cx="3519256" cy="12168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CDFC2A-091A-4D84-81B9-57BAF21D8F8A}"/>
                </a:ext>
              </a:extLst>
            </p:cNvPr>
            <p:cNvSpPr/>
            <p:nvPr/>
          </p:nvSpPr>
          <p:spPr>
            <a:xfrm>
              <a:off x="0" y="75750"/>
              <a:ext cx="3519256" cy="121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433D2B9-C183-4C62-955C-CFCFF11808B6}"/>
                </a:ext>
              </a:extLst>
            </p:cNvPr>
            <p:cNvSpPr txBox="1"/>
            <p:nvPr/>
          </p:nvSpPr>
          <p:spPr>
            <a:xfrm>
              <a:off x="59399" y="135149"/>
              <a:ext cx="3400458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Scalar and Vector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E942EA7-C377-46FE-A203-8CF01C2D3700}"/>
              </a:ext>
            </a:extLst>
          </p:cNvPr>
          <p:cNvSpPr/>
          <p:nvPr/>
        </p:nvSpPr>
        <p:spPr>
          <a:xfrm>
            <a:off x="1640599" y="2274903"/>
            <a:ext cx="1704512" cy="12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M=5,D=R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AE3AAE5-C561-4CA4-A2B8-DE4FB8CB83BC}"/>
              </a:ext>
            </a:extLst>
          </p:cNvPr>
          <p:cNvSpPr/>
          <p:nvPr/>
        </p:nvSpPr>
        <p:spPr>
          <a:xfrm rot="5400000">
            <a:off x="1064425" y="4020442"/>
            <a:ext cx="2535315" cy="220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M=10,D=L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8AFA0ED-1745-4EA2-9AA0-ED84D75F33EC}"/>
              </a:ext>
            </a:extLst>
          </p:cNvPr>
          <p:cNvSpPr/>
          <p:nvPr/>
        </p:nvSpPr>
        <p:spPr>
          <a:xfrm>
            <a:off x="8324364" y="2787589"/>
            <a:ext cx="584775" cy="233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M=2,d=D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BE6D13C-7620-49F5-AE77-E4A232025EDD}"/>
              </a:ext>
            </a:extLst>
          </p:cNvPr>
          <p:cNvSpPr/>
          <p:nvPr/>
        </p:nvSpPr>
        <p:spPr>
          <a:xfrm rot="10800000">
            <a:off x="9259409" y="2587530"/>
            <a:ext cx="2130640" cy="2710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M=8,D=U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458002-4940-4166-8E6A-D9BFB80F1593}"/>
              </a:ext>
            </a:extLst>
          </p:cNvPr>
          <p:cNvGrpSpPr/>
          <p:nvPr/>
        </p:nvGrpSpPr>
        <p:grpSpPr>
          <a:xfrm>
            <a:off x="4259731" y="2587529"/>
            <a:ext cx="3522955" cy="2710292"/>
            <a:chOff x="4259731" y="2587529"/>
            <a:chExt cx="3522955" cy="271029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EDFD19-B869-446C-86FA-8D1DBC00D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9731" y="2587529"/>
              <a:ext cx="20223" cy="27102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7382BF-C58D-42F6-A385-4A9AF5935CB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31" y="5269038"/>
              <a:ext cx="35229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B1ED59-F6E9-4090-9C50-13FEF42A7E77}"/>
              </a:ext>
            </a:extLst>
          </p:cNvPr>
          <p:cNvGrpSpPr/>
          <p:nvPr/>
        </p:nvGrpSpPr>
        <p:grpSpPr>
          <a:xfrm>
            <a:off x="4368961" y="4401621"/>
            <a:ext cx="724428" cy="838635"/>
            <a:chOff x="4368961" y="4401621"/>
            <a:chExt cx="724428" cy="83863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429608-181E-4495-B0C5-0C84F3DDBAD5}"/>
                </a:ext>
              </a:extLst>
            </p:cNvPr>
            <p:cNvSpPr/>
            <p:nvPr/>
          </p:nvSpPr>
          <p:spPr>
            <a:xfrm>
              <a:off x="4909604" y="4401621"/>
              <a:ext cx="183785" cy="140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1434A1-CCF5-49E5-81FC-6647E8F876F7}"/>
                </a:ext>
              </a:extLst>
            </p:cNvPr>
            <p:cNvCxnSpPr/>
            <p:nvPr/>
          </p:nvCxnSpPr>
          <p:spPr>
            <a:xfrm flipV="1">
              <a:off x="4368961" y="4500598"/>
              <a:ext cx="603301" cy="73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D56CA2-110C-4AB5-AF9D-E92B5179868F}"/>
              </a:ext>
            </a:extLst>
          </p:cNvPr>
          <p:cNvGrpSpPr/>
          <p:nvPr/>
        </p:nvGrpSpPr>
        <p:grpSpPr>
          <a:xfrm>
            <a:off x="4353738" y="4008327"/>
            <a:ext cx="2141385" cy="1231930"/>
            <a:chOff x="4353738" y="4008327"/>
            <a:chExt cx="2141385" cy="12319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0A3E93-2F4B-4AEE-90D8-797CFFCC50E0}"/>
                </a:ext>
              </a:extLst>
            </p:cNvPr>
            <p:cNvSpPr/>
            <p:nvPr/>
          </p:nvSpPr>
          <p:spPr>
            <a:xfrm>
              <a:off x="6292421" y="4008327"/>
              <a:ext cx="202702" cy="177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25D8C8-B9C3-497D-9C24-AD0AA0C1F526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4353738" y="4159431"/>
              <a:ext cx="1968368" cy="108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47FE61-D9F3-46E9-88A1-96DF629DDF3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3A49D3F-94DF-4A23-B24B-64556001C9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750F1-46DF-43F4-975A-F631AADC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620D4-2F37-4DB8-9EC8-FBC8029B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09777-5E3E-44A8-8F52-C1F3044B04D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7D0A0A-33BB-40D2-9243-61D17837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BF529-5111-472C-AAF8-6F7477671CAF}"/>
              </a:ext>
            </a:extLst>
          </p:cNvPr>
          <p:cNvSpPr txBox="1"/>
          <p:nvPr/>
        </p:nvSpPr>
        <p:spPr>
          <a:xfrm>
            <a:off x="312568" y="860592"/>
            <a:ext cx="508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Feature Selection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F940A-CC11-48D3-BD42-895E18A28338}"/>
              </a:ext>
            </a:extLst>
          </p:cNvPr>
          <p:cNvSpPr txBox="1"/>
          <p:nvPr/>
        </p:nvSpPr>
        <p:spPr>
          <a:xfrm>
            <a:off x="7032591" y="822975"/>
            <a:ext cx="5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18A64B-1FDC-438C-B06C-D2FCB13BD3E7}"/>
              </a:ext>
            </a:extLst>
          </p:cNvPr>
          <p:cNvSpPr/>
          <p:nvPr/>
        </p:nvSpPr>
        <p:spPr>
          <a:xfrm>
            <a:off x="2018190" y="1464440"/>
            <a:ext cx="261892" cy="104753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B793-88B4-4C49-A760-AD1144AF7887}"/>
              </a:ext>
            </a:extLst>
          </p:cNvPr>
          <p:cNvSpPr txBox="1"/>
          <p:nvPr/>
        </p:nvSpPr>
        <p:spPr>
          <a:xfrm>
            <a:off x="152402" y="2450237"/>
            <a:ext cx="594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It selects the important feature among the input features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7A7F-B487-4E37-AB0C-0AD3ED7C09EA}"/>
              </a:ext>
            </a:extLst>
          </p:cNvPr>
          <p:cNvSpPr txBox="1"/>
          <p:nvPr/>
        </p:nvSpPr>
        <p:spPr>
          <a:xfrm>
            <a:off x="152402" y="5940245"/>
            <a:ext cx="539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No change in the data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C3643-3926-4DD9-9146-E5397910FE75}"/>
              </a:ext>
            </a:extLst>
          </p:cNvPr>
          <p:cNvSpPr txBox="1"/>
          <p:nvPr/>
        </p:nvSpPr>
        <p:spPr>
          <a:xfrm>
            <a:off x="152402" y="4166442"/>
            <a:ext cx="613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feature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E994DF-8780-4496-A278-6AEE93040219}"/>
              </a:ext>
            </a:extLst>
          </p:cNvPr>
          <p:cNvSpPr/>
          <p:nvPr/>
        </p:nvSpPr>
        <p:spPr>
          <a:xfrm>
            <a:off x="2018190" y="3403893"/>
            <a:ext cx="261892" cy="76538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5097A8-90A4-46AE-ABB8-CCE8DB247BEB}"/>
              </a:ext>
            </a:extLst>
          </p:cNvPr>
          <p:cNvSpPr/>
          <p:nvPr/>
        </p:nvSpPr>
        <p:spPr>
          <a:xfrm>
            <a:off x="2010052" y="5163265"/>
            <a:ext cx="261892" cy="7509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CE02B-F977-4967-9590-1D3601FE2F6E}"/>
              </a:ext>
            </a:extLst>
          </p:cNvPr>
          <p:cNvSpPr txBox="1"/>
          <p:nvPr/>
        </p:nvSpPr>
        <p:spPr>
          <a:xfrm>
            <a:off x="6755906" y="2221266"/>
            <a:ext cx="500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The input variable values are converted into cluster feature.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C9BA5-1969-4E81-B2C9-FB2145ED16F0}"/>
              </a:ext>
            </a:extLst>
          </p:cNvPr>
          <p:cNvSpPr txBox="1"/>
          <p:nvPr/>
        </p:nvSpPr>
        <p:spPr>
          <a:xfrm>
            <a:off x="6871316" y="4209158"/>
            <a:ext cx="494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3A3E2-7793-42E1-843B-62C1C8D45378}"/>
              </a:ext>
            </a:extLst>
          </p:cNvPr>
          <p:cNvSpPr txBox="1"/>
          <p:nvPr/>
        </p:nvSpPr>
        <p:spPr>
          <a:xfrm>
            <a:off x="6871316" y="6035025"/>
            <a:ext cx="438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Change in the data value.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BB10BA9-30FC-47C8-9591-A53C89FB5465}"/>
              </a:ext>
            </a:extLst>
          </p:cNvPr>
          <p:cNvSpPr/>
          <p:nvPr/>
        </p:nvSpPr>
        <p:spPr>
          <a:xfrm>
            <a:off x="8593582" y="1445367"/>
            <a:ext cx="261892" cy="9233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A48BE3-0F9A-4010-8B79-138B1B64DA89}"/>
              </a:ext>
            </a:extLst>
          </p:cNvPr>
          <p:cNvSpPr/>
          <p:nvPr/>
        </p:nvSpPr>
        <p:spPr>
          <a:xfrm>
            <a:off x="8675704" y="3209324"/>
            <a:ext cx="261892" cy="8984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1771447-4CED-4054-AD35-FBC39F5E9B31}"/>
              </a:ext>
            </a:extLst>
          </p:cNvPr>
          <p:cNvSpPr/>
          <p:nvPr/>
        </p:nvSpPr>
        <p:spPr>
          <a:xfrm>
            <a:off x="8642413" y="5120549"/>
            <a:ext cx="328474" cy="9276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C0852-E145-46F1-A4E0-23313985D884}"/>
              </a:ext>
            </a:extLst>
          </p:cNvPr>
          <p:cNvSpPr txBox="1"/>
          <p:nvPr/>
        </p:nvSpPr>
        <p:spPr>
          <a:xfrm>
            <a:off x="1652726" y="38145"/>
            <a:ext cx="9488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Feature Selection Method Vs Dimensionality Reduction</a:t>
            </a:r>
          </a:p>
          <a:p>
            <a:endParaRPr lang="en-IN" sz="3200" dirty="0">
              <a:solidFill>
                <a:srgbClr val="002060"/>
              </a:solidFill>
            </a:endParaRPr>
          </a:p>
          <a:p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A076F-8B92-469C-AD49-2FAD597FD9F7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DC32FCE-A840-493A-8E90-A751C573B6C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F9EA1-2DBD-421D-9405-AFA074542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DFA921-FB7D-4CD2-86E8-FD29B2C5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3B7ECD-1A46-4FE7-9584-90D52F7CE8F8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7052D8-9AD5-4717-9DB2-2B18EF51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337AB8D-69F6-4D9A-9D1A-8EFE1C3C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1182DC-1E7A-4014-9BEA-022B807DF0DA}"/>
                  </a:ext>
                </a:extLst>
              </p14:cNvPr>
              <p14:cNvContentPartPr/>
              <p14:nvPr/>
            </p14:nvContentPartPr>
            <p14:xfrm>
              <a:off x="-476727" y="212295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1182DC-1E7A-4014-9BEA-022B807DF0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5727" y="21139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1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1BB64-3F52-4A03-8781-05775673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D571C0-EA24-41BC-9042-1FBFD9690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132926"/>
              </p:ext>
            </p:extLst>
          </p:nvPr>
        </p:nvGraphicFramePr>
        <p:xfrm>
          <a:off x="4332303" y="221941"/>
          <a:ext cx="3915052" cy="107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2F0D4E3-A793-412E-848B-EEA7415EDC35}"/>
              </a:ext>
            </a:extLst>
          </p:cNvPr>
          <p:cNvSpPr/>
          <p:nvPr/>
        </p:nvSpPr>
        <p:spPr>
          <a:xfrm>
            <a:off x="5347611" y="1607805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77DAED-668B-4FCF-B8A1-177493396646}"/>
              </a:ext>
            </a:extLst>
          </p:cNvPr>
          <p:cNvSpPr/>
          <p:nvPr/>
        </p:nvSpPr>
        <p:spPr>
          <a:xfrm>
            <a:off x="2354061" y="1607805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Zero Dimension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94B2EF-929A-46EA-AF5B-649F13B6317D}"/>
              </a:ext>
            </a:extLst>
          </p:cNvPr>
          <p:cNvSpPr/>
          <p:nvPr/>
        </p:nvSpPr>
        <p:spPr>
          <a:xfrm>
            <a:off x="5347611" y="2552696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1DFEA74-58FD-4C21-A47D-4320D0BDBEAA}"/>
              </a:ext>
            </a:extLst>
          </p:cNvPr>
          <p:cNvSpPr/>
          <p:nvPr/>
        </p:nvSpPr>
        <p:spPr>
          <a:xfrm>
            <a:off x="2354061" y="2511614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One Dimension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1017C54-306E-4C67-9CFC-9DEE3BFA95BB}"/>
              </a:ext>
            </a:extLst>
          </p:cNvPr>
          <p:cNvSpPr/>
          <p:nvPr/>
        </p:nvSpPr>
        <p:spPr>
          <a:xfrm>
            <a:off x="5347611" y="3415422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5EC408-FEEB-4737-86B8-CA17DAAFB5DC}"/>
              </a:ext>
            </a:extLst>
          </p:cNvPr>
          <p:cNvSpPr/>
          <p:nvPr/>
        </p:nvSpPr>
        <p:spPr>
          <a:xfrm>
            <a:off x="2354061" y="3415422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Two Dimension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1CA4DA7-8F71-40CE-A117-088C3015B631}"/>
              </a:ext>
            </a:extLst>
          </p:cNvPr>
          <p:cNvSpPr/>
          <p:nvPr/>
        </p:nvSpPr>
        <p:spPr>
          <a:xfrm>
            <a:off x="5347611" y="4319231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12A5C52-2EBA-463F-9C89-585264E2CF2C}"/>
              </a:ext>
            </a:extLst>
          </p:cNvPr>
          <p:cNvSpPr/>
          <p:nvPr/>
        </p:nvSpPr>
        <p:spPr>
          <a:xfrm>
            <a:off x="2354061" y="4319231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/>
              <a:t>Three Dimension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1CE6F48-88C6-41A1-AF9C-946ACBF3F46B}"/>
              </a:ext>
            </a:extLst>
          </p:cNvPr>
          <p:cNvSpPr/>
          <p:nvPr/>
        </p:nvSpPr>
        <p:spPr>
          <a:xfrm>
            <a:off x="5347611" y="5223040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127637E-FD12-424D-88F7-D4B8AF99C3CE}"/>
              </a:ext>
            </a:extLst>
          </p:cNvPr>
          <p:cNvSpPr/>
          <p:nvPr/>
        </p:nvSpPr>
        <p:spPr>
          <a:xfrm>
            <a:off x="2354061" y="5223040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/>
              <a:t>N-Dimension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7EDF5-AEC6-452E-9074-4B2D3E570AC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600A805-DE0C-427B-A2A8-3502F1D4038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5AC6F-848B-493D-8206-6033D7941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1407-E4C5-4ABE-B47A-57B59BCEE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21553-DEED-4DD6-ADA6-E4F31EBABEF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1FC40-E300-4D59-A2E9-137BDFE5A2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DFADD9-CDFF-44B2-B27B-E5246CD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410B7A-B951-4F89-B3E4-2DE99CA3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572839"/>
              </p:ext>
            </p:extLst>
          </p:nvPr>
        </p:nvGraphicFramePr>
        <p:xfrm>
          <a:off x="3419382" y="239698"/>
          <a:ext cx="4769021" cy="90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tata for Students: Scatterplots">
            <a:extLst>
              <a:ext uri="{FF2B5EF4-FFF2-40B4-BE49-F238E27FC236}">
                <a16:creationId xmlns:a16="http://schemas.microsoft.com/office/drawing/2014/main" id="{DCC1EC06-5399-4F99-8438-CF374559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3" y="1842217"/>
            <a:ext cx="4769020" cy="31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1DCF5-5000-457C-8EB1-A6073FCA4F67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FC69C47-CA7C-4CBA-ACAA-5BFC2695A10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14E6A-5419-4B3C-AD32-42C26C32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49EB7-1A64-4657-98D3-3F637B068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48874-4CDA-4429-9E5C-6B264073D57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C67E51-573E-46D6-9920-CF484F8F5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7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016566-5257-4DAA-A081-BFD5BE47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86F5-6741-4BEF-A411-5658592C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55" y="1819583"/>
            <a:ext cx="5219700" cy="34004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0E289-4F1A-48E4-9C2A-B619A3F8C8EC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2E4DFD-A259-46E2-9F8E-2366E124EB3F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C132227-F1BC-4846-8F7A-24D5B05C3E44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8194-E5A3-47D4-AA94-261FD409F94C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B78A63-169B-424B-9C34-8AED5AD00F3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2F2C8-D30C-43DA-AC97-FA72AD81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A3FF-0FA7-4294-A173-A7D2E41D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0AF1E-4474-411F-93F3-3272664DC0C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439805-6AA5-4893-BFC0-BAA0FC6B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9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1F88B9-CBB8-466B-A619-B57EB7B2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7CAF-2B4A-4C2F-8191-1931B337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685925"/>
            <a:ext cx="5667375" cy="34861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E2C14D-C18C-481F-8950-24AF8048A517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2CE6A7-016D-483C-B837-40F60F46B704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4D52BEA9-7CAB-40A5-9A34-419C037A9E29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338BFC-FA1A-4D23-BE5F-2AC2BE2023F3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D1413B1-5982-46F3-B659-5993D0FC26F6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5E26F-7C2F-42FE-BCA5-B840274A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E42293-9BEE-4066-A5B9-64ACC835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34C94-AA54-418F-96A2-D05BA0A2631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77BCDC-658F-458F-BF7B-73D8DB452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3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E0A9-2A75-42B4-814F-FD198584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1026" name="Picture 2" descr="statistiXL - Principal Component Analysis">
            <a:extLst>
              <a:ext uri="{FF2B5EF4-FFF2-40B4-BE49-F238E27FC236}">
                <a16:creationId xmlns:a16="http://schemas.microsoft.com/office/drawing/2014/main" id="{5738E344-D348-400D-BA0A-6614840C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58" y="2475437"/>
            <a:ext cx="6057083" cy="2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2457E3-BB2C-4FA7-9F2E-4235E70F45CB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C3B9A1-B920-4969-A378-94C601D69D5E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9AD60B-2566-45EB-AC2B-7E4F179F5981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77D446-CCEE-44F5-AC47-123CDD5851D2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F46A1F9-E0C5-46B5-B1B2-AF3479AFBC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D0B3FE-063A-4E3A-A4D4-B69A2F635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DE76B-F827-4CAB-B91A-21D66022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7DE07-DC18-445E-9C8F-514A09D5B774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4CCC1C-A6C3-432D-A7BB-0170AE282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FDB7F-CB75-47F5-ABD9-41CB1E5D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3074" name="Picture 2" descr="Principal component analysis (PCA) of litter traits [nitrogen (N) and... |  Download Scientific Diagram">
            <a:extLst>
              <a:ext uri="{FF2B5EF4-FFF2-40B4-BE49-F238E27FC236}">
                <a16:creationId xmlns:a16="http://schemas.microsoft.com/office/drawing/2014/main" id="{80737835-9A07-4D22-A305-3AB303F3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19" y="1402672"/>
            <a:ext cx="4936477" cy="49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94EF5E-1021-4F30-813F-762DE0404D00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12714E-37DE-4DAC-BF05-E1DFB478C96F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622D231-1518-4B60-84FC-FB12FE655309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C341D9-A1C2-4C4F-A329-E64F382BD193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BF6D36-D417-4848-9CE0-E12194D9807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9D7BE-9414-49A3-A08E-090A1A82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B8C91-86B6-4A70-98E8-EDD09AF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47C958-CB40-4B6E-AA92-9DBCF32B584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F46ED2-A6C0-4A6E-B31D-5C5DDAEA6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C02B3B-D468-4903-AC4F-86EE00A9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BF6E4-6115-46DC-A382-B096F8CCB2F6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pic>
        <p:nvPicPr>
          <p:cNvPr id="9218" name="Picture 2" descr="Covariance Formula For Population and Sample With Solved Example Questions">
            <a:extLst>
              <a:ext uri="{FF2B5EF4-FFF2-40B4-BE49-F238E27FC236}">
                <a16:creationId xmlns:a16="http://schemas.microsoft.com/office/drawing/2014/main" id="{528A6766-B804-4933-AA98-D0095EE3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46" y="1535628"/>
            <a:ext cx="5230308" cy="37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6130A-C35A-460E-A7C4-149BE914D40F}"/>
              </a:ext>
            </a:extLst>
          </p:cNvPr>
          <p:cNvSpPr txBox="1"/>
          <p:nvPr/>
        </p:nvSpPr>
        <p:spPr>
          <a:xfrm>
            <a:off x="577049" y="2610035"/>
            <a:ext cx="253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32EA5-8811-4059-9B6B-8E37D395A85C}"/>
              </a:ext>
            </a:extLst>
          </p:cNvPr>
          <p:cNvSpPr txBox="1"/>
          <p:nvPr/>
        </p:nvSpPr>
        <p:spPr>
          <a:xfrm>
            <a:off x="9215020" y="2991774"/>
            <a:ext cx="2814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Matrix for </a:t>
            </a:r>
          </a:p>
          <a:p>
            <a:r>
              <a:rPr lang="en-IN" sz="2400" dirty="0"/>
              <a:t>Eigen Value and </a:t>
            </a:r>
          </a:p>
          <a:p>
            <a:r>
              <a:rPr lang="en-IN" sz="2400" dirty="0"/>
              <a:t>Eigen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C5BA-0356-435E-BA9D-C47C7B6091D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06B97F9-CB22-466D-8868-53411028292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447A4-4946-4AC2-9CB7-959109AFD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7E7C4-8ABB-4D87-8972-A6107348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6D08AD-97A7-419F-BB7C-280FD6A1190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58BFD-7220-4EF5-8C6F-C542365A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E9835-6DDF-4EF1-B4E1-3FAE163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827C4-FEF0-4775-8AB5-83A9A726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0" y="1115975"/>
            <a:ext cx="6855781" cy="5176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90CD8-5804-4A01-A02C-D96508ED629C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5FD7F-64BF-4596-82F4-8C53B8585BE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666FF6F-7489-4824-82ED-5B47E0852AE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71EEE-3A47-41AF-B306-243A48BF3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27E47-E669-45DC-94CF-BFC60766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C3DEB-3276-4165-AA8D-E463D6C841F4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C07BAC-AE60-4887-B54D-737EA7EC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BE94F5-C3AD-4DE2-B1E3-BD689195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0A236-8DEC-46C9-B871-BFF2C2FB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83" y="1038687"/>
            <a:ext cx="6472256" cy="5246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84287-B7A1-48D2-A88E-EA65CBA2E38A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5C3E8-09A3-4FCD-A66B-A3CF4AEA439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F02107E-5C0C-4119-8FB5-7E9C0D4B1F9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9DED7-ECDB-4F3A-A0DC-FA22C12E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4B628-AA81-42CD-9A60-60396E58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1C07E0-3798-4F29-86D9-930F862C7BFC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E3922-E392-404C-9A99-F6AD1FD5B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8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8B2541-6D5A-414F-8C7C-15FEC1F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C3491-A33B-4FC3-8E7C-7EBBC143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75" y="1173456"/>
            <a:ext cx="6238248" cy="507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A733B-CEFE-4688-8567-A1D4FF271580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794C0-F474-4018-A8BD-D0C679519E4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6850175-E846-4392-B2CB-8FFFF2B8C89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93879-FCA7-4C14-AD78-0DB3C77C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4CFEF1-4ACB-44D2-B3B1-8A638A88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AE1C3-5EF9-4ABC-B890-BD9ED209C33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DADA58-90A2-4C30-898D-40FE5E634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BC8F36-375B-442B-910C-7E6DCE4F5F69}"/>
              </a:ext>
            </a:extLst>
          </p:cNvPr>
          <p:cNvSpPr txBox="1"/>
          <p:nvPr/>
        </p:nvSpPr>
        <p:spPr>
          <a:xfrm>
            <a:off x="312568" y="860592"/>
            <a:ext cx="508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Feature Selection Method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3C778DE-0424-4D33-A2A9-8EE11E06BA1C}"/>
              </a:ext>
            </a:extLst>
          </p:cNvPr>
          <p:cNvSpPr/>
          <p:nvPr/>
        </p:nvSpPr>
        <p:spPr>
          <a:xfrm>
            <a:off x="2018190" y="1464440"/>
            <a:ext cx="261892" cy="104753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126B8-628F-470A-8CCD-02D9855687CF}"/>
              </a:ext>
            </a:extLst>
          </p:cNvPr>
          <p:cNvSpPr txBox="1"/>
          <p:nvPr/>
        </p:nvSpPr>
        <p:spPr>
          <a:xfrm>
            <a:off x="152402" y="2450237"/>
            <a:ext cx="594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It selects the important feature among the input features variable.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27656-190C-4A58-B1EA-5834E8C570FF}"/>
              </a:ext>
            </a:extLst>
          </p:cNvPr>
          <p:cNvSpPr txBox="1"/>
          <p:nvPr/>
        </p:nvSpPr>
        <p:spPr>
          <a:xfrm>
            <a:off x="152402" y="5940245"/>
            <a:ext cx="539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No change in the data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5EB5C-76AC-486E-B3AA-0795F464CAD8}"/>
              </a:ext>
            </a:extLst>
          </p:cNvPr>
          <p:cNvSpPr txBox="1"/>
          <p:nvPr/>
        </p:nvSpPr>
        <p:spPr>
          <a:xfrm>
            <a:off x="152402" y="4166442"/>
            <a:ext cx="613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feature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A0A509-3899-4C95-9BA6-4157043C9795}"/>
              </a:ext>
            </a:extLst>
          </p:cNvPr>
          <p:cNvSpPr/>
          <p:nvPr/>
        </p:nvSpPr>
        <p:spPr>
          <a:xfrm>
            <a:off x="2018190" y="3403893"/>
            <a:ext cx="261892" cy="76538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8EEF82-0CBE-4289-812E-263CBA83D3F6}"/>
              </a:ext>
            </a:extLst>
          </p:cNvPr>
          <p:cNvSpPr/>
          <p:nvPr/>
        </p:nvSpPr>
        <p:spPr>
          <a:xfrm>
            <a:off x="2010052" y="5163265"/>
            <a:ext cx="261892" cy="7509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A7A003-E986-42AD-A0BA-C890273C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71" y="772136"/>
            <a:ext cx="54483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81AB9C-55BD-4C21-8070-ED1BCE11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57" y="3978893"/>
            <a:ext cx="2638425" cy="279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64D70A-589F-4A4A-8091-8B2C78C469EF}"/>
              </a:ext>
            </a:extLst>
          </p:cNvPr>
          <p:cNvSpPr txBox="1"/>
          <p:nvPr/>
        </p:nvSpPr>
        <p:spPr>
          <a:xfrm>
            <a:off x="6641978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CD5C2-3035-4D5B-864C-E908E3A4ADCA}"/>
              </a:ext>
            </a:extLst>
          </p:cNvPr>
          <p:cNvSpPr txBox="1"/>
          <p:nvPr/>
        </p:nvSpPr>
        <p:spPr>
          <a:xfrm>
            <a:off x="8077940" y="439858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047D5-4298-4E0E-86CB-738F93DC301B}"/>
              </a:ext>
            </a:extLst>
          </p:cNvPr>
          <p:cNvSpPr txBox="1"/>
          <p:nvPr/>
        </p:nvSpPr>
        <p:spPr>
          <a:xfrm>
            <a:off x="9766177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EAD60-3325-452F-A4C0-7B75FEE76FD4}"/>
              </a:ext>
            </a:extLst>
          </p:cNvPr>
          <p:cNvSpPr txBox="1"/>
          <p:nvPr/>
        </p:nvSpPr>
        <p:spPr>
          <a:xfrm>
            <a:off x="10980937" y="457614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3A562-846B-401E-B33B-D92D19B48220}"/>
              </a:ext>
            </a:extLst>
          </p:cNvPr>
          <p:cNvSpPr txBox="1"/>
          <p:nvPr/>
        </p:nvSpPr>
        <p:spPr>
          <a:xfrm>
            <a:off x="7065373" y="150680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All the feature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A6580-99C4-4CE0-848C-C8A723D3EDCC}"/>
              </a:ext>
            </a:extLst>
          </p:cNvPr>
          <p:cNvSpPr txBox="1"/>
          <p:nvPr/>
        </p:nvSpPr>
        <p:spPr>
          <a:xfrm>
            <a:off x="6979929" y="3524348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After the feature selection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2C04F-84B0-491E-84A7-051CFB91F2C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74136B-B1F7-4973-89C6-288113ED6D3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960-88E1-43B0-93CE-9F3F3AF2D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35489-7104-466A-8F1D-DB50B21B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67A69-47FB-4BC7-AA52-333470D708FD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4FF5-83BB-42B0-A7AD-75BF83119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AC32A5A-4DC9-48C8-83F2-30176480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5361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7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2841FB-9BB2-49DD-9226-09AD919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11482-FB25-41E6-A400-D0C0F645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76" y="1022426"/>
            <a:ext cx="6204938" cy="533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D45B4-B482-474B-9CAE-80D1C5315BED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1AE5F-9C58-456F-B902-95807B92649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C9A0600-121A-4D41-9438-06978CCE8A5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86700-1554-4CE4-B432-DE3D65084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50148-8E5E-42E0-BEC0-8B703104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B6F234-FBFB-48EB-83A2-38715E446F1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26BCF2-120A-41A6-88E3-5A52FBE22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6514E-E2CE-4D42-BCC3-1BD32F2D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375BC-341C-44A3-A0D0-11DD4D70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6" y="1094238"/>
            <a:ext cx="6694225" cy="537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5727E-F129-4778-BF49-3E310BC05FAC}"/>
              </a:ext>
            </a:extLst>
          </p:cNvPr>
          <p:cNvSpPr txBox="1"/>
          <p:nvPr/>
        </p:nvSpPr>
        <p:spPr>
          <a:xfrm>
            <a:off x="3724412" y="38135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E40BEC-6E66-48FB-9EC5-1CFCC8963128}"/>
                  </a:ext>
                </a:extLst>
              </p14:cNvPr>
              <p14:cNvContentPartPr/>
              <p14:nvPr/>
            </p14:nvContentPartPr>
            <p14:xfrm>
              <a:off x="4467153" y="45183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E40BEC-6E66-48FB-9EC5-1CFCC8963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8153" y="4428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4CF69B-9272-4D4B-B02F-61EA3AE8854B}"/>
                  </a:ext>
                </a:extLst>
              </p14:cNvPr>
              <p14:cNvContentPartPr/>
              <p14:nvPr/>
            </p14:nvContentPartPr>
            <p14:xfrm>
              <a:off x="4301193" y="294155"/>
              <a:ext cx="82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4CF69B-9272-4D4B-B02F-61EA3AE88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2193" y="285515"/>
                <a:ext cx="25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5520A2B-D65A-4155-A53A-B631141A537F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36DABFB-3905-4014-82A0-B1CB79C7ED8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9C3629-DFEB-49C3-952E-7DA1AFF69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0D783-5944-4FBF-91AB-40A84D428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001B56-EACA-4373-920B-B72C86A9FA9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39776D-48B4-4B49-977B-28C13B5D0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8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9A89A9-4D16-4977-A981-A482803A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FD3696-896D-4111-BADF-DB8CBDFE0A80}"/>
              </a:ext>
            </a:extLst>
          </p:cNvPr>
          <p:cNvGrpSpPr/>
          <p:nvPr/>
        </p:nvGrpSpPr>
        <p:grpSpPr>
          <a:xfrm>
            <a:off x="1820793" y="1647273"/>
            <a:ext cx="781920" cy="591840"/>
            <a:chOff x="1820793" y="1647273"/>
            <a:chExt cx="78192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701AD2-5E7B-4DBE-918F-869B76F07535}"/>
                    </a:ext>
                  </a:extLst>
                </p14:cNvPr>
                <p14:cNvContentPartPr/>
                <p14:nvPr/>
              </p14:nvContentPartPr>
              <p14:xfrm>
                <a:off x="1820793" y="1647273"/>
                <a:ext cx="230760" cy="442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701AD2-5E7B-4DBE-918F-869B76F075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1793" y="1638273"/>
                  <a:ext cx="248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15D04D-60D3-4115-9C10-7918920F8B97}"/>
                    </a:ext>
                  </a:extLst>
                </p14:cNvPr>
                <p14:cNvContentPartPr/>
                <p14:nvPr/>
              </p14:nvContentPartPr>
              <p14:xfrm>
                <a:off x="2085393" y="1894593"/>
                <a:ext cx="33840" cy="10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15D04D-60D3-4115-9C10-7918920F8B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6753" y="1885593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C80C33-BF54-4CE5-B825-595B81AF5A7B}"/>
                    </a:ext>
                  </a:extLst>
                </p14:cNvPr>
                <p14:cNvContentPartPr/>
                <p14:nvPr/>
              </p14:nvContentPartPr>
              <p14:xfrm>
                <a:off x="2108793" y="1775433"/>
                <a:ext cx="36360" cy="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C80C33-BF54-4CE5-B825-595B81AF5A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153" y="1766793"/>
                  <a:ext cx="54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3EFEF4-502C-4B61-967F-4DA70D96146A}"/>
                    </a:ext>
                  </a:extLst>
                </p14:cNvPr>
                <p14:cNvContentPartPr/>
                <p14:nvPr/>
              </p14:nvContentPartPr>
              <p14:xfrm>
                <a:off x="2167473" y="1869033"/>
                <a:ext cx="86400" cy="37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3EFEF4-502C-4B61-967F-4DA70D9614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8473" y="1860393"/>
                  <a:ext cx="104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172243-222E-453D-961F-49D558498EC5}"/>
                    </a:ext>
                  </a:extLst>
                </p14:cNvPr>
                <p14:cNvContentPartPr/>
                <p14:nvPr/>
              </p14:nvContentPartPr>
              <p14:xfrm>
                <a:off x="2330913" y="1902513"/>
                <a:ext cx="130680" cy="96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172243-222E-453D-961F-49D558498E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1913" y="1893873"/>
                  <a:ext cx="148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4B1B01-853C-467B-AF46-62319C0F93FF}"/>
                    </a:ext>
                  </a:extLst>
                </p14:cNvPr>
                <p14:cNvContentPartPr/>
                <p14:nvPr/>
              </p14:nvContentPartPr>
              <p14:xfrm>
                <a:off x="2483553" y="1880553"/>
                <a:ext cx="119160" cy="11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4B1B01-853C-467B-AF46-62319C0F93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4553" y="1871913"/>
                  <a:ext cx="1368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C825D4-9FBF-49AE-8EFD-C1EE99D18831}"/>
              </a:ext>
            </a:extLst>
          </p:cNvPr>
          <p:cNvGrpSpPr/>
          <p:nvPr/>
        </p:nvGrpSpPr>
        <p:grpSpPr>
          <a:xfrm>
            <a:off x="2930313" y="1609833"/>
            <a:ext cx="847800" cy="370440"/>
            <a:chOff x="2930313" y="1609833"/>
            <a:chExt cx="8478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DBD024-9D5D-4B1C-BC59-EF517709663F}"/>
                    </a:ext>
                  </a:extLst>
                </p14:cNvPr>
                <p14:cNvContentPartPr/>
                <p14:nvPr/>
              </p14:nvContentPartPr>
              <p14:xfrm>
                <a:off x="2930313" y="1681833"/>
                <a:ext cx="191520" cy="29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DBD024-9D5D-4B1C-BC59-EF5177096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1313" y="1673193"/>
                  <a:ext cx="209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ECDEDB-7ED8-407A-BD35-B5900889AF25}"/>
                    </a:ext>
                  </a:extLst>
                </p14:cNvPr>
                <p14:cNvContentPartPr/>
                <p14:nvPr/>
              </p14:nvContentPartPr>
              <p14:xfrm>
                <a:off x="3187353" y="1807113"/>
                <a:ext cx="154080" cy="12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ECDEDB-7ED8-407A-BD35-B5900889AF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8713" y="1798113"/>
                  <a:ext cx="171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3FAA51-7403-44D6-93CA-0DEBEB571B32}"/>
                    </a:ext>
                  </a:extLst>
                </p14:cNvPr>
                <p14:cNvContentPartPr/>
                <p14:nvPr/>
              </p14:nvContentPartPr>
              <p14:xfrm>
                <a:off x="3414153" y="1609833"/>
                <a:ext cx="102240" cy="28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3FAA51-7403-44D6-93CA-0DEBEB571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05513" y="1600833"/>
                  <a:ext cx="119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3C2408-C7B3-4F1E-B317-A6520DD82707}"/>
                    </a:ext>
                  </a:extLst>
                </p14:cNvPr>
                <p14:cNvContentPartPr/>
                <p14:nvPr/>
              </p14:nvContentPartPr>
              <p14:xfrm>
                <a:off x="3558873" y="1742313"/>
                <a:ext cx="219240" cy="15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3C2408-C7B3-4F1E-B317-A6520DD827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9873" y="1733313"/>
                  <a:ext cx="2368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5AFA3B-ACA9-44D8-87FA-EA63B0AD8042}"/>
                  </a:ext>
                </a:extLst>
              </p14:cNvPr>
              <p14:cNvContentPartPr/>
              <p14:nvPr/>
            </p14:nvContentPartPr>
            <p14:xfrm>
              <a:off x="2355753" y="2500833"/>
              <a:ext cx="101160" cy="114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5AFA3B-ACA9-44D8-87FA-EA63B0AD80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6753" y="2492193"/>
                <a:ext cx="11880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D8A98C-1F6D-4C02-A367-8813959FE512}"/>
                  </a:ext>
                </a:extLst>
              </p14:cNvPr>
              <p14:cNvContentPartPr/>
              <p14:nvPr/>
            </p14:nvContentPartPr>
            <p14:xfrm>
              <a:off x="2661393" y="2581473"/>
              <a:ext cx="180000" cy="15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D8A98C-1F6D-4C02-A367-8813959FE5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2393" y="2572473"/>
                <a:ext cx="197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3BBA5E-2841-4FF3-BCAB-77ED9E89E9D6}"/>
                  </a:ext>
                </a:extLst>
              </p14:cNvPr>
              <p14:cNvContentPartPr/>
              <p14:nvPr/>
            </p14:nvContentPartPr>
            <p14:xfrm>
              <a:off x="2729793" y="3014553"/>
              <a:ext cx="142920" cy="23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3BBA5E-2841-4FF3-BCAB-77ED9E89E9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153" y="3005553"/>
                <a:ext cx="160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030874-095F-4ACE-AA6C-1C05DAAD9082}"/>
                  </a:ext>
                </a:extLst>
              </p14:cNvPr>
              <p14:cNvContentPartPr/>
              <p14:nvPr/>
            </p14:nvContentPartPr>
            <p14:xfrm>
              <a:off x="2768673" y="3429993"/>
              <a:ext cx="126720" cy="21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030874-095F-4ACE-AA6C-1C05DAAD90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9673" y="3421353"/>
                <a:ext cx="144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90A1D5-A448-4FD6-A1E0-7E7CD0261972}"/>
                  </a:ext>
                </a:extLst>
              </p14:cNvPr>
              <p14:cNvContentPartPr/>
              <p14:nvPr/>
            </p14:nvContentPartPr>
            <p14:xfrm>
              <a:off x="3124713" y="2495073"/>
              <a:ext cx="182160" cy="125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90A1D5-A448-4FD6-A1E0-7E7CD02619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16073" y="2486073"/>
                <a:ext cx="199800" cy="12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0B282A8-310E-4866-8495-158B921B212B}"/>
              </a:ext>
            </a:extLst>
          </p:cNvPr>
          <p:cNvGrpSpPr/>
          <p:nvPr/>
        </p:nvGrpSpPr>
        <p:grpSpPr>
          <a:xfrm>
            <a:off x="7119993" y="1486353"/>
            <a:ext cx="956880" cy="471960"/>
            <a:chOff x="7119993" y="1486353"/>
            <a:chExt cx="9568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D9214E-98FE-4426-878E-4C82B4D1ADC4}"/>
                    </a:ext>
                  </a:extLst>
                </p14:cNvPr>
                <p14:cNvContentPartPr/>
                <p14:nvPr/>
              </p14:nvContentPartPr>
              <p14:xfrm>
                <a:off x="7119993" y="1486353"/>
                <a:ext cx="230400" cy="42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D9214E-98FE-4426-878E-4C82B4D1AD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0993" y="1477713"/>
                  <a:ext cx="248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D95B88-480A-4335-85AE-1B0218262AAA}"/>
                    </a:ext>
                  </a:extLst>
                </p14:cNvPr>
                <p14:cNvContentPartPr/>
                <p14:nvPr/>
              </p14:nvContentPartPr>
              <p14:xfrm>
                <a:off x="7411593" y="1714953"/>
                <a:ext cx="2520" cy="10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D95B88-480A-4335-85AE-1B0218262A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2953" y="1705953"/>
                  <a:ext cx="20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C670BB-CD04-49B5-9FD4-CE04F291811F}"/>
                    </a:ext>
                  </a:extLst>
                </p14:cNvPr>
                <p14:cNvContentPartPr/>
                <p14:nvPr/>
              </p14:nvContentPartPr>
              <p14:xfrm>
                <a:off x="7417353" y="1581753"/>
                <a:ext cx="2268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C670BB-CD04-49B5-9FD4-CE04F29181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08353" y="1572753"/>
                  <a:ext cx="40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558FB3-1DA8-4D50-A7D5-9309C8974FCB}"/>
                    </a:ext>
                  </a:extLst>
                </p14:cNvPr>
                <p14:cNvContentPartPr/>
                <p14:nvPr/>
              </p14:nvContentPartPr>
              <p14:xfrm>
                <a:off x="7509153" y="1612353"/>
                <a:ext cx="159480" cy="34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558FB3-1DA8-4D50-A7D5-9309C8974F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0513" y="1603713"/>
                  <a:ext cx="177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E7877C-238F-4706-A59A-FA4A765BBAF0}"/>
                    </a:ext>
                  </a:extLst>
                </p14:cNvPr>
                <p14:cNvContentPartPr/>
                <p14:nvPr/>
              </p14:nvContentPartPr>
              <p14:xfrm>
                <a:off x="7729833" y="1636113"/>
                <a:ext cx="14760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E7877C-238F-4706-A59A-FA4A765BBA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0833" y="1627113"/>
                  <a:ext cx="16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0DD355-E132-4CCA-A912-1D5A3DD348A5}"/>
                    </a:ext>
                  </a:extLst>
                </p14:cNvPr>
                <p14:cNvContentPartPr/>
                <p14:nvPr/>
              </p14:nvContentPartPr>
              <p14:xfrm>
                <a:off x="7934313" y="1619193"/>
                <a:ext cx="142560" cy="11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0DD355-E132-4CCA-A912-1D5A3DD348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5673" y="1610193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CADD83-E92E-4292-B607-5B49E41C3348}"/>
              </a:ext>
            </a:extLst>
          </p:cNvPr>
          <p:cNvGrpSpPr/>
          <p:nvPr/>
        </p:nvGrpSpPr>
        <p:grpSpPr>
          <a:xfrm>
            <a:off x="8752593" y="1291953"/>
            <a:ext cx="1266120" cy="388080"/>
            <a:chOff x="8752593" y="1291953"/>
            <a:chExt cx="12661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001D68-A296-46E5-BEDF-4D8A2612318F}"/>
                    </a:ext>
                  </a:extLst>
                </p14:cNvPr>
                <p14:cNvContentPartPr/>
                <p14:nvPr/>
              </p14:nvContentPartPr>
              <p14:xfrm>
                <a:off x="8752593" y="1344513"/>
                <a:ext cx="230400" cy="33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001D68-A296-46E5-BEDF-4D8A261231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43953" y="1335873"/>
                  <a:ext cx="248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255716-B84E-48FC-B3D1-020C10587F83}"/>
                    </a:ext>
                  </a:extLst>
                </p14:cNvPr>
                <p14:cNvContentPartPr/>
                <p14:nvPr/>
              </p14:nvContentPartPr>
              <p14:xfrm>
                <a:off x="9065433" y="1530993"/>
                <a:ext cx="174240" cy="9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255716-B84E-48FC-B3D1-020C10587F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6433" y="1521993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EB7B9B-DEE0-4D7A-960F-686ACBF73000}"/>
                    </a:ext>
                  </a:extLst>
                </p14:cNvPr>
                <p14:cNvContentPartPr/>
                <p14:nvPr/>
              </p14:nvContentPartPr>
              <p14:xfrm>
                <a:off x="9276753" y="1503993"/>
                <a:ext cx="16956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EB7B9B-DEE0-4D7A-960F-686ACBF730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67753" y="1494993"/>
                  <a:ext cx="187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1518F9-18E9-4456-8F9F-E434D5241FD6}"/>
                    </a:ext>
                  </a:extLst>
                </p14:cNvPr>
                <p14:cNvContentPartPr/>
                <p14:nvPr/>
              </p14:nvContentPartPr>
              <p14:xfrm>
                <a:off x="9491673" y="1291953"/>
                <a:ext cx="167400" cy="29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1518F9-18E9-4456-8F9F-E434D5241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82673" y="1283313"/>
                  <a:ext cx="185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10E201-0B93-4EDD-A638-CBECCFF3456B}"/>
                    </a:ext>
                  </a:extLst>
                </p14:cNvPr>
                <p14:cNvContentPartPr/>
                <p14:nvPr/>
              </p14:nvContentPartPr>
              <p14:xfrm>
                <a:off x="9501753" y="1458633"/>
                <a:ext cx="110160" cy="1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10E201-0B93-4EDD-A638-CBECCFF345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3113" y="1449633"/>
                  <a:ext cx="127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7113CC-813D-4FD7-A39A-3281E8773789}"/>
                    </a:ext>
                  </a:extLst>
                </p14:cNvPr>
                <p14:cNvContentPartPr/>
                <p14:nvPr/>
              </p14:nvContentPartPr>
              <p14:xfrm>
                <a:off x="9664473" y="1399953"/>
                <a:ext cx="102960" cy="9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7113CC-813D-4FD7-A39A-3281E87737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55473" y="1391313"/>
                  <a:ext cx="120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4ADEAA-0783-47CC-874A-529479913366}"/>
                    </a:ext>
                  </a:extLst>
                </p14:cNvPr>
                <p14:cNvContentPartPr/>
                <p14:nvPr/>
              </p14:nvContentPartPr>
              <p14:xfrm>
                <a:off x="9905313" y="1300233"/>
                <a:ext cx="113400" cy="235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4ADEAA-0783-47CC-874A-5294799133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96673" y="1291233"/>
                  <a:ext cx="1310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41B90F-5691-4A0F-AD8B-4FC973325381}"/>
              </a:ext>
            </a:extLst>
          </p:cNvPr>
          <p:cNvGrpSpPr/>
          <p:nvPr/>
        </p:nvGrpSpPr>
        <p:grpSpPr>
          <a:xfrm>
            <a:off x="7196313" y="2181513"/>
            <a:ext cx="881640" cy="1332000"/>
            <a:chOff x="7196313" y="2181513"/>
            <a:chExt cx="881640" cy="13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04EF2C-52ED-43D9-8D64-0D8B4A3211C1}"/>
                    </a:ext>
                  </a:extLst>
                </p14:cNvPr>
                <p14:cNvContentPartPr/>
                <p14:nvPr/>
              </p14:nvContentPartPr>
              <p14:xfrm>
                <a:off x="7196313" y="2181513"/>
                <a:ext cx="382680" cy="133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04EF2C-52ED-43D9-8D64-0D8B4A3211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7673" y="2172873"/>
                  <a:ext cx="400320" cy="13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1623A1-35A8-4E8C-B317-387F904181C2}"/>
                    </a:ext>
                  </a:extLst>
                </p14:cNvPr>
                <p14:cNvContentPartPr/>
                <p14:nvPr/>
              </p14:nvContentPartPr>
              <p14:xfrm>
                <a:off x="7689873" y="2345673"/>
                <a:ext cx="23364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1623A1-35A8-4E8C-B317-387F904181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80873" y="2336673"/>
                  <a:ext cx="25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0D606D-00E3-4A66-820F-D4D7E9870607}"/>
                    </a:ext>
                  </a:extLst>
                </p14:cNvPr>
                <p14:cNvContentPartPr/>
                <p14:nvPr/>
              </p14:nvContentPartPr>
              <p14:xfrm>
                <a:off x="7995873" y="2202393"/>
                <a:ext cx="37440" cy="201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0D606D-00E3-4A66-820F-D4D7E98706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7233" y="2193753"/>
                  <a:ext cx="5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F0FC35-DCE2-49B1-9572-5274211B4713}"/>
                    </a:ext>
                  </a:extLst>
                </p14:cNvPr>
                <p14:cNvContentPartPr/>
                <p14:nvPr/>
              </p14:nvContentPartPr>
              <p14:xfrm>
                <a:off x="7802553" y="2809713"/>
                <a:ext cx="15876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F0FC35-DCE2-49B1-9572-5274211B47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93913" y="2800713"/>
                  <a:ext cx="176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959C5A-92CA-4451-9C3B-7D6519C935F8}"/>
                    </a:ext>
                  </a:extLst>
                </p14:cNvPr>
                <p14:cNvContentPartPr/>
                <p14:nvPr/>
              </p14:nvContentPartPr>
              <p14:xfrm>
                <a:off x="8054193" y="2688753"/>
                <a:ext cx="23760" cy="17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959C5A-92CA-4451-9C3B-7D6519C935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45193" y="2680113"/>
                  <a:ext cx="4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8E029D-7EBC-4609-B435-64D24E115DF9}"/>
                    </a:ext>
                  </a:extLst>
                </p14:cNvPr>
                <p14:cNvContentPartPr/>
                <p14:nvPr/>
              </p14:nvContentPartPr>
              <p14:xfrm>
                <a:off x="8048433" y="3189513"/>
                <a:ext cx="720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8E029D-7EBC-4609-B435-64D24E115D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9793" y="3180513"/>
                  <a:ext cx="248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6B1BA3-FCFD-4199-A747-3EED4E1CC957}"/>
                  </a:ext>
                </a:extLst>
              </p14:cNvPr>
              <p14:cNvContentPartPr/>
              <p14:nvPr/>
            </p14:nvContentPartPr>
            <p14:xfrm>
              <a:off x="8778513" y="2143713"/>
              <a:ext cx="57600" cy="190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6B1BA3-FCFD-4199-A747-3EED4E1CC9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69873" y="2135073"/>
                <a:ext cx="75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18B3E7-2ACA-468F-8687-D7C963BD6DF6}"/>
                  </a:ext>
                </a:extLst>
              </p14:cNvPr>
              <p14:cNvContentPartPr/>
              <p14:nvPr/>
            </p14:nvContentPartPr>
            <p14:xfrm>
              <a:off x="8834673" y="3220473"/>
              <a:ext cx="2736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18B3E7-2ACA-468F-8687-D7C963BD6D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25673" y="3211833"/>
                <a:ext cx="4500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EFE7A1E-B7E0-4974-97CA-CC45F66A1E1D}"/>
              </a:ext>
            </a:extLst>
          </p:cNvPr>
          <p:cNvGrpSpPr/>
          <p:nvPr/>
        </p:nvGrpSpPr>
        <p:grpSpPr>
          <a:xfrm>
            <a:off x="8512473" y="2627193"/>
            <a:ext cx="422640" cy="302400"/>
            <a:chOff x="8512473" y="2627193"/>
            <a:chExt cx="42264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B7192A-EF83-4714-B7F4-C3526F35D123}"/>
                    </a:ext>
                  </a:extLst>
                </p14:cNvPr>
                <p14:cNvContentPartPr/>
                <p14:nvPr/>
              </p14:nvContentPartPr>
              <p14:xfrm>
                <a:off x="8733873" y="2627193"/>
                <a:ext cx="201240" cy="30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B7192A-EF83-4714-B7F4-C3526F35D1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4873" y="2618193"/>
                  <a:ext cx="218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2962A2-2484-450E-AD25-B8B425F7BA49}"/>
                    </a:ext>
                  </a:extLst>
                </p14:cNvPr>
                <p14:cNvContentPartPr/>
                <p14:nvPr/>
              </p14:nvContentPartPr>
              <p14:xfrm>
                <a:off x="8512473" y="2717193"/>
                <a:ext cx="10044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2962A2-2484-450E-AD25-B8B425F7BA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3833" y="2708193"/>
                  <a:ext cx="1180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CEDD6C-684B-4833-9405-4AE9D776B008}"/>
              </a:ext>
            </a:extLst>
          </p:cNvPr>
          <p:cNvGrpSpPr/>
          <p:nvPr/>
        </p:nvGrpSpPr>
        <p:grpSpPr>
          <a:xfrm>
            <a:off x="9363873" y="1943913"/>
            <a:ext cx="1052640" cy="1658520"/>
            <a:chOff x="9363873" y="1943913"/>
            <a:chExt cx="1052640" cy="16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E74F9F-298E-4924-A2D0-9B3F4FE081DA}"/>
                    </a:ext>
                  </a:extLst>
                </p14:cNvPr>
                <p14:cNvContentPartPr/>
                <p14:nvPr/>
              </p14:nvContentPartPr>
              <p14:xfrm>
                <a:off x="9547113" y="2023833"/>
                <a:ext cx="177840" cy="260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E74F9F-298E-4924-A2D0-9B3F4FE081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8113" y="2015193"/>
                  <a:ext cx="195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4FB830-52B0-4C53-91BF-383C66A21241}"/>
                    </a:ext>
                  </a:extLst>
                </p14:cNvPr>
                <p14:cNvContentPartPr/>
                <p14:nvPr/>
              </p14:nvContentPartPr>
              <p14:xfrm>
                <a:off x="9656553" y="2627913"/>
                <a:ext cx="203760" cy="24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4FB830-52B0-4C53-91BF-383C66A212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47913" y="2618913"/>
                  <a:ext cx="221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590490-24FD-4E3E-B581-89CCBAA76CC7}"/>
                    </a:ext>
                  </a:extLst>
                </p14:cNvPr>
                <p14:cNvContentPartPr/>
                <p14:nvPr/>
              </p14:nvContentPartPr>
              <p14:xfrm>
                <a:off x="9719913" y="3153873"/>
                <a:ext cx="162360" cy="31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590490-24FD-4E3E-B581-89CCBAA76C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11273" y="3145233"/>
                  <a:ext cx="180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3A1D15-4008-429D-951F-404D8D7BD81F}"/>
                    </a:ext>
                  </a:extLst>
                </p14:cNvPr>
                <p14:cNvContentPartPr/>
                <p14:nvPr/>
              </p14:nvContentPartPr>
              <p14:xfrm>
                <a:off x="9363873" y="2173233"/>
                <a:ext cx="108000" cy="1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3A1D15-4008-429D-951F-404D8D7BD8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5233" y="2164233"/>
                  <a:ext cx="125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26DD43-C676-4A20-874E-EEE269BF302B}"/>
                    </a:ext>
                  </a:extLst>
                </p14:cNvPr>
                <p14:cNvContentPartPr/>
                <p14:nvPr/>
              </p14:nvContentPartPr>
              <p14:xfrm>
                <a:off x="9369633" y="2644473"/>
                <a:ext cx="132840" cy="4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26DD43-C676-4A20-874E-EEE269BF30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60633" y="2635473"/>
                  <a:ext cx="150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C54524-F68B-4173-A684-3ACA90671B2A}"/>
                    </a:ext>
                  </a:extLst>
                </p14:cNvPr>
                <p14:cNvContentPartPr/>
                <p14:nvPr/>
              </p14:nvContentPartPr>
              <p14:xfrm>
                <a:off x="9970473" y="1943913"/>
                <a:ext cx="446040" cy="1658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C54524-F68B-4173-A684-3ACA90671B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61833" y="1935273"/>
                  <a:ext cx="463680" cy="167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7D52A74-D79E-4085-BFF9-37B9DF67A7DB}"/>
              </a:ext>
            </a:extLst>
          </p:cNvPr>
          <p:cNvSpPr txBox="1"/>
          <p:nvPr/>
        </p:nvSpPr>
        <p:spPr>
          <a:xfrm>
            <a:off x="3306873" y="126535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603CB-E3BB-4DFB-B5A9-76B652167EA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27313DB1-302D-47FD-973B-A6E7BE1A3D0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64828D-0198-4E9F-9C31-F430FC63167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DBD7EE-EADE-4AC2-9BBE-DC1860266747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36E7A83-B429-45EE-BD49-3D3ECC0C3E7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FA0089E-253D-4591-8C12-053D6FE12255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119A9-1FB3-45A4-A9CC-0F78E9AE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5122" name="Picture 2" descr="Introduction to Linear Discriminant Analysis in Supervised Learning">
            <a:extLst>
              <a:ext uri="{FF2B5EF4-FFF2-40B4-BE49-F238E27FC236}">
                <a16:creationId xmlns:a16="http://schemas.microsoft.com/office/drawing/2014/main" id="{C38D68FB-BCB3-4432-9E73-D992158D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602267"/>
            <a:ext cx="7143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0C4C86-93A0-4E36-81A2-916ED095A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69062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770660-59CB-46AC-98DB-6271E85FBFA0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F10959-3D49-4C37-BDDC-BDD0CBF7C91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A768B-56B0-4F5F-A5DF-BAD921369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049C3-A49B-4428-AD2D-963C4FF9FF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95C317-894D-4EB7-8404-E26BD13B010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41DF4-8C3E-4097-9558-7DC5BE674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DE866-D7E7-4256-8E81-C68275B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6146" name="Picture 2" descr="Linear Discriminant Analysis for Starters | Eigenfoo">
            <a:extLst>
              <a:ext uri="{FF2B5EF4-FFF2-40B4-BE49-F238E27FC236}">
                <a16:creationId xmlns:a16="http://schemas.microsoft.com/office/drawing/2014/main" id="{AD8B56CC-D3F1-417B-BB68-3CEECDF3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67" y="1835427"/>
            <a:ext cx="6256210" cy="415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F8638F-FAA9-4D8A-801A-182C1E242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81900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715FA9-D0AB-4DB7-87CE-B40E07BB515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0DCB288-8ADA-457C-90F2-3236E34D675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FF2E7-427A-4C58-B283-044320471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346D1-26A5-4070-9839-D959FE052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452B86-2C15-4A3D-8D7C-151DF8EA1D46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012A31-EA85-4868-B24F-252B365F4C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7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33CDD9-E3AE-4180-9F3B-37816626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7170" name="Picture 2" descr="14.3 - Discriminant Analysis | STAT 555">
            <a:extLst>
              <a:ext uri="{FF2B5EF4-FFF2-40B4-BE49-F238E27FC236}">
                <a16:creationId xmlns:a16="http://schemas.microsoft.com/office/drawing/2014/main" id="{8FE47CC3-2849-4BE7-8B5E-5E292652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05" y="1670758"/>
            <a:ext cx="5946657" cy="42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FDF0B6-E03D-43ED-B3B3-02A23E54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81900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6733F9-6195-4BBF-905F-FEC07966C422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4BEC860-5DB6-4A78-9279-3D326FE528B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C3D16-B460-41C3-A07F-C34AC4945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5D0AA-CCB0-48E0-A20A-C5579F275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F57A0-58F4-417C-841B-8B34567A5B6B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56CE6-3936-4E27-B9A6-756C8AF97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09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9E9CC-F6D2-4095-89A4-1D018500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8194" name="Picture 2" descr="R package to make a linear discriminant analysis scatter plot - Cross  Validated">
            <a:extLst>
              <a:ext uri="{FF2B5EF4-FFF2-40B4-BE49-F238E27FC236}">
                <a16:creationId xmlns:a16="http://schemas.microsoft.com/office/drawing/2014/main" id="{55EF2238-00E9-466F-94FC-CE4207F8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2" y="1091815"/>
            <a:ext cx="6186256" cy="60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D3BD2D-0341-42D9-8CDA-15CBC83AE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61744"/>
              </p:ext>
            </p:extLst>
          </p:nvPr>
        </p:nvGraphicFramePr>
        <p:xfrm>
          <a:off x="3328387" y="0"/>
          <a:ext cx="5496018" cy="109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24D48A-D396-420E-A315-862F5DF9497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95BAE94-7E2D-4679-9419-3EB59135D215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5C810-7B25-4A56-BDC7-7D91C47D7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518F6-4708-441C-9D00-9E6FA8C9E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5AFD6-05BF-49DE-8BD8-DC77DD59110D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A50D5B-ED95-44F6-B567-1DF71DA1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10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C3D985-0B19-4F98-AE03-3522B4F7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098" name="Picture 2" descr="Classification of NIR spectra by Linear Discriminant Analysis in Python">
            <a:extLst>
              <a:ext uri="{FF2B5EF4-FFF2-40B4-BE49-F238E27FC236}">
                <a16:creationId xmlns:a16="http://schemas.microsoft.com/office/drawing/2014/main" id="{8956CF60-D512-4DF4-A67B-94FEA4DE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1826368"/>
            <a:ext cx="8973012" cy="40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03778D-797D-4E53-AF80-7E90EFC69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1621"/>
              </p:ext>
            </p:extLst>
          </p:nvPr>
        </p:nvGraphicFramePr>
        <p:xfrm>
          <a:off x="3328387" y="1"/>
          <a:ext cx="5167543" cy="108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1A201-B05E-401D-B53B-62A3227EEB9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C030C81-B668-4016-B437-BF05375F9E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48619-74DB-46CD-9CCB-9E9A14EA6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30C96-92B5-46AC-AA40-8994FD245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E26F1-C0D7-47ED-8C7B-C78F5783E45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65C503-9F6F-4267-AA69-57DB2DB65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2C06A-44B7-46C3-BBD6-E5042EF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10242" name="Picture 2" descr="What are the advantages of kernel PCA over standard PCA? - Cross Validated">
            <a:extLst>
              <a:ext uri="{FF2B5EF4-FFF2-40B4-BE49-F238E27FC236}">
                <a16:creationId xmlns:a16="http://schemas.microsoft.com/office/drawing/2014/main" id="{855783C6-EAD8-40AD-8ACC-337ABCE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662113"/>
            <a:ext cx="73818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B69CC8-6FBE-4592-B0B9-41DA078B9317}"/>
              </a:ext>
            </a:extLst>
          </p:cNvPr>
          <p:cNvSpPr txBox="1"/>
          <p:nvPr/>
        </p:nvSpPr>
        <p:spPr>
          <a:xfrm>
            <a:off x="4500979" y="399495"/>
            <a:ext cx="3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Kernel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C85A-7824-42D4-A337-6E31DD7A75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9048799-7580-4DA7-B1C4-F779E1D6F97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768E6-A447-4959-9FD2-686E5DB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FFF54-DBF6-4346-9A14-BAF1E593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4F1CC-37E6-4E05-9536-78E103733F9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25833-44E6-4B29-856C-39359436C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99E0E-C8DD-4ACE-9A3D-6BBE26896A30}"/>
              </a:ext>
            </a:extLst>
          </p:cNvPr>
          <p:cNvSpPr txBox="1"/>
          <p:nvPr/>
        </p:nvSpPr>
        <p:spPr>
          <a:xfrm>
            <a:off x="534137" y="938385"/>
            <a:ext cx="5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DC26A-F5BE-496A-817C-30FD7DF0A15B}"/>
              </a:ext>
            </a:extLst>
          </p:cNvPr>
          <p:cNvSpPr txBox="1"/>
          <p:nvPr/>
        </p:nvSpPr>
        <p:spPr>
          <a:xfrm>
            <a:off x="257452" y="2336676"/>
            <a:ext cx="500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The input variable values are converted into cluster feature.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FF8C8-C08D-4B9A-93B0-7CDFF2CABCF4}"/>
              </a:ext>
            </a:extLst>
          </p:cNvPr>
          <p:cNvSpPr txBox="1"/>
          <p:nvPr/>
        </p:nvSpPr>
        <p:spPr>
          <a:xfrm>
            <a:off x="372862" y="4324568"/>
            <a:ext cx="494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33B4D-E7A0-47FC-9133-7F789A24094F}"/>
              </a:ext>
            </a:extLst>
          </p:cNvPr>
          <p:cNvSpPr txBox="1"/>
          <p:nvPr/>
        </p:nvSpPr>
        <p:spPr>
          <a:xfrm>
            <a:off x="372862" y="6150435"/>
            <a:ext cx="438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Change in the data value.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F7188F9-F783-476A-8D09-AC04CE4FA5AB}"/>
              </a:ext>
            </a:extLst>
          </p:cNvPr>
          <p:cNvSpPr/>
          <p:nvPr/>
        </p:nvSpPr>
        <p:spPr>
          <a:xfrm>
            <a:off x="2095128" y="1560777"/>
            <a:ext cx="261892" cy="9233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58F7E9-2805-40A2-BA61-D682A5CA7C5F}"/>
              </a:ext>
            </a:extLst>
          </p:cNvPr>
          <p:cNvSpPr/>
          <p:nvPr/>
        </p:nvSpPr>
        <p:spPr>
          <a:xfrm>
            <a:off x="2177250" y="3324734"/>
            <a:ext cx="261892" cy="8984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3582BD-41DF-4561-9445-FC83CB795F82}"/>
              </a:ext>
            </a:extLst>
          </p:cNvPr>
          <p:cNvSpPr/>
          <p:nvPr/>
        </p:nvSpPr>
        <p:spPr>
          <a:xfrm>
            <a:off x="2143959" y="5235959"/>
            <a:ext cx="328474" cy="9276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3037F-4135-4C4B-A299-4CCD4ED9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94" y="3917093"/>
            <a:ext cx="1961964" cy="2723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4743E7-9332-4B82-8B83-094ECFD3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3" y="981133"/>
            <a:ext cx="54483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7058-9CAA-450F-9910-408FA6D92F5D}"/>
              </a:ext>
            </a:extLst>
          </p:cNvPr>
          <p:cNvSpPr txBox="1"/>
          <p:nvPr/>
        </p:nvSpPr>
        <p:spPr>
          <a:xfrm>
            <a:off x="6641978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25F01-A48F-4CFA-AD40-90BC0FF200A3}"/>
              </a:ext>
            </a:extLst>
          </p:cNvPr>
          <p:cNvSpPr txBox="1"/>
          <p:nvPr/>
        </p:nvSpPr>
        <p:spPr>
          <a:xfrm>
            <a:off x="8077940" y="439858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88539-6C72-4B9B-90AF-137B4E15107B}"/>
              </a:ext>
            </a:extLst>
          </p:cNvPr>
          <p:cNvSpPr txBox="1"/>
          <p:nvPr/>
        </p:nvSpPr>
        <p:spPr>
          <a:xfrm>
            <a:off x="9766177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051D4-9643-47C5-A254-CE173432D3FB}"/>
              </a:ext>
            </a:extLst>
          </p:cNvPr>
          <p:cNvSpPr txBox="1"/>
          <p:nvPr/>
        </p:nvSpPr>
        <p:spPr>
          <a:xfrm>
            <a:off x="10980937" y="457614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ACACC-C82E-43B2-93E4-9C54A01EE75F}"/>
              </a:ext>
            </a:extLst>
          </p:cNvPr>
          <p:cNvSpPr txBox="1"/>
          <p:nvPr/>
        </p:nvSpPr>
        <p:spPr>
          <a:xfrm>
            <a:off x="7065373" y="150680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All the feature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72FC1-637E-4027-A8E7-565EEC2EB593}"/>
              </a:ext>
            </a:extLst>
          </p:cNvPr>
          <p:cNvSpPr txBox="1"/>
          <p:nvPr/>
        </p:nvSpPr>
        <p:spPr>
          <a:xfrm>
            <a:off x="8588267" y="4432289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After the PCA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700FB-87DB-4E40-B778-A32CCB7C105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8E8E77-5CF3-4EED-808C-E2330A5FB20D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C66CE-2357-4AAE-9B3B-A07B527D5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F10FA-8E34-47E5-909E-A0938921C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30EC4B-7D5B-45EF-8A9E-CE2F3274EDFC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13F91-D220-47C8-8651-4B9BB8C18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B50FC00-28DE-42B6-A29E-FBE919F4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014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39819-DF2F-4C03-AA93-1E559C276A67}"/>
              </a:ext>
            </a:extLst>
          </p:cNvPr>
          <p:cNvSpPr txBox="1"/>
          <p:nvPr/>
        </p:nvSpPr>
        <p:spPr>
          <a:xfrm>
            <a:off x="783454" y="243829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Feature Selection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A6A0F-6541-4CBA-88AA-35342EF11247}"/>
              </a:ext>
            </a:extLst>
          </p:cNvPr>
          <p:cNvSpPr txBox="1"/>
          <p:nvPr/>
        </p:nvSpPr>
        <p:spPr>
          <a:xfrm>
            <a:off x="7457242" y="182274"/>
            <a:ext cx="40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Dimensionality Reduction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89DA5E-575C-4D12-A5B7-321D19CF98AB}"/>
              </a:ext>
            </a:extLst>
          </p:cNvPr>
          <p:cNvGrpSpPr/>
          <p:nvPr/>
        </p:nvGrpSpPr>
        <p:grpSpPr>
          <a:xfrm>
            <a:off x="634753" y="754602"/>
            <a:ext cx="4767310" cy="3410821"/>
            <a:chOff x="2388092" y="1420427"/>
            <a:chExt cx="5765307" cy="4332303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1F22E6F-001D-46E7-8DB7-F007D99EF8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3474074"/>
                </p:ext>
              </p:extLst>
            </p:nvPr>
          </p:nvGraphicFramePr>
          <p:xfrm>
            <a:off x="2388092" y="1420427"/>
            <a:ext cx="5765307" cy="433230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2B335-9D40-47F4-A4E5-D601956F4CBA}"/>
                </a:ext>
              </a:extLst>
            </p:cNvPr>
            <p:cNvSpPr txBox="1"/>
            <p:nvPr/>
          </p:nvSpPr>
          <p:spPr>
            <a:xfrm>
              <a:off x="4873841" y="1882066"/>
              <a:ext cx="25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Chi Square, RMS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BE61F2-64ED-49DA-83CD-44052ACA2AE8}"/>
                </a:ext>
              </a:extLst>
            </p:cNvPr>
            <p:cNvSpPr txBox="1"/>
            <p:nvPr/>
          </p:nvSpPr>
          <p:spPr>
            <a:xfrm>
              <a:off x="4873841" y="3240350"/>
              <a:ext cx="240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Variable with output 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AF4FFC-9D4E-4506-8C6A-2E193ACC2574}"/>
                </a:ext>
              </a:extLst>
            </p:cNvPr>
            <p:cNvSpPr txBox="1"/>
            <p:nvPr/>
          </p:nvSpPr>
          <p:spPr>
            <a:xfrm>
              <a:off x="4873841" y="4488035"/>
              <a:ext cx="3279558" cy="11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Changing Each Variable Value ,changes in the output </a:t>
              </a:r>
              <a:endParaRPr lang="en-IN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4404CC9-84FC-4A8B-8143-8E7AC7843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317731"/>
              </p:ext>
            </p:extLst>
          </p:nvPr>
        </p:nvGraphicFramePr>
        <p:xfrm>
          <a:off x="634753" y="4380313"/>
          <a:ext cx="4496540" cy="24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006EC1-3278-41CD-B9C8-9032AE26C207}"/>
              </a:ext>
            </a:extLst>
          </p:cNvPr>
          <p:cNvSpPr txBox="1"/>
          <p:nvPr/>
        </p:nvSpPr>
        <p:spPr>
          <a:xfrm>
            <a:off x="2517143" y="4742078"/>
            <a:ext cx="216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Correlation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D8083-0728-44E5-908F-3274372F94C4}"/>
              </a:ext>
            </a:extLst>
          </p:cNvPr>
          <p:cNvSpPr txBox="1"/>
          <p:nvPr/>
        </p:nvSpPr>
        <p:spPr>
          <a:xfrm>
            <a:off x="2517143" y="6138854"/>
            <a:ext cx="216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Correlation</a:t>
            </a:r>
            <a:endParaRPr lang="en-IN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0352FFD1-1810-4933-9216-9047C817D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990194"/>
              </p:ext>
            </p:extLst>
          </p:nvPr>
        </p:nvGraphicFramePr>
        <p:xfrm>
          <a:off x="6347534" y="1539638"/>
          <a:ext cx="5521910" cy="418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1732CA-1437-49B2-8B5E-54F7D1631BC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2EB50CA-E9C9-438E-A59C-D19514E5ED7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D94FF4-0A27-485C-BECE-8445F4EE7F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3C3C59-5853-47AC-A3A5-18E40D5600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5F3A0-B001-4CE0-B86B-4E3B9C535EC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E3CC83-6BC5-4A8D-A11D-86FFA2955C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CFCA963C-49EE-487D-AD1E-070AF56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000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DADD4-C23F-4B25-BDDB-136AA58A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D31A1-4878-4B23-BF7C-ACE200FB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14462"/>
            <a:ext cx="11487150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BF478-2188-4D90-A6BB-484B1D0A7095}"/>
              </a:ext>
            </a:extLst>
          </p:cNvPr>
          <p:cNvSpPr txBox="1"/>
          <p:nvPr/>
        </p:nvSpPr>
        <p:spPr>
          <a:xfrm>
            <a:off x="4279037" y="372862"/>
            <a:ext cx="268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EC0D5-71FF-42BD-8105-687A870DC12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C87EADB-E323-4DF8-8AE7-7D34C4183709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8751C-7A8C-4E12-ACF9-490C7428C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9D832-5447-448E-9EF1-6D3DBED95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9968DC-5D2F-49C5-90DD-252B2DA6338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94BED-F53A-4881-9EFB-59623F2C1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03" y="1983379"/>
            <a:ext cx="790575" cy="3895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96660F-6E6C-48FC-9A1E-D2A35DBC1D56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5123-3435-4886-B7AF-8C3810F025C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8360A4-4BE1-4E63-B284-F2DCB0BFB0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8814F-1AE3-44E7-8896-4378CC1D9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96BE9-B472-4EB1-AF29-AF1EA73E4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56578-269B-45EA-9DFB-DF7876585F08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8CEBE-B071-4D62-90A4-BF13B1123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5F52B7-21C2-45BF-ACC6-37BFF5A82A8D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0.85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27B46-F9D5-465D-9996-A705AD25CA5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10187A4-D17F-42E4-B269-B1FAB4EFA972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FACE5-5C3A-4956-8CAB-D23E9554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E291F-49C1-4027-8743-19F382E08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6363F-3C12-42ED-9816-2E90020CF397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04396D-F4AF-42F7-A0EB-332EA3ACD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1353</Words>
  <Application>Microsoft Office PowerPoint</Application>
  <PresentationFormat>Widescreen</PresentationFormat>
  <Paragraphs>353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Ramisha Krishnasamy</dc:creator>
  <cp:lastModifiedBy>Ramisha Rani K</cp:lastModifiedBy>
  <cp:revision>105</cp:revision>
  <dcterms:created xsi:type="dcterms:W3CDTF">2020-08-20T14:26:25Z</dcterms:created>
  <dcterms:modified xsi:type="dcterms:W3CDTF">2022-11-08T09:23:58Z</dcterms:modified>
</cp:coreProperties>
</file>