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e6TchiKmsKi+TuBrF1dD5d+/I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7" name="Google Shape;107;p3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3" name="Google Shape;113;p3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7" name="Google Shape;27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3" name="Google Shape;33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5" name="Google Shape;55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2" name="Google Shape;62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0" name="Google Shape;70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2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9" name="Google Shape;99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2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3360901" y="1554800"/>
            <a:ext cx="51069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5000"/>
              <a:t>Fine Tuning LLM LLAMA-2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/>
              <a:t>In our case, we create 4-bit quantization with NF4 type configuration using BitsAndBytes.</a:t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i="1" sz="1400"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825" y="1481960"/>
            <a:ext cx="5433426" cy="239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/>
              <a:t>Loading Llama 2 model-</a:t>
            </a:r>
            <a:endParaRPr b="1" i="1" sz="140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We will now load a model using 4-bit precision with the compute dtype "float16" from Hugging Face for faster training.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775" y="1402835"/>
            <a:ext cx="5433426" cy="220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/>
              <a:t>Loading tokenizer-</a:t>
            </a:r>
            <a:endParaRPr b="1" i="1" sz="140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We will now load a model using 4-bit precision with the compute dtype "float16" from Hugging Face for faster training.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150" y="1481950"/>
            <a:ext cx="5429574" cy="16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873025" y="210949"/>
            <a:ext cx="7886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788275" y="819925"/>
            <a:ext cx="35310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>
                <a:highlight>
                  <a:schemeClr val="dk1"/>
                </a:highlight>
              </a:rPr>
              <a:t>Training parameters-</a:t>
            </a:r>
            <a:endParaRPr b="1" i="1" sz="1400" u="sng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output_dir: The output directory is where the model predictions and checkpoints will be stored.num_train_epochs: One training epoch.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fp16/bf16: Disable fp16/bf16 training.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per_device_train_batch_size: Batch size per GPU for training.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per_device_eval_batch_size: Batch size per GPU for evaluation.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gradient_accumulation_steps: This refers to the number of steps required to accumulate the gradients during the update process.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gradient_checkpointing: Enabling gradient checkpointing.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max_grad_norm: Gradient clipping.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learning_rate: Initial learning rate.</a:t>
            </a:r>
            <a:endParaRPr sz="1400">
              <a:highlight>
                <a:schemeClr val="dk1"/>
              </a:highlight>
            </a:endParaRPr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4996750" y="874250"/>
            <a:ext cx="35310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>
                <a:highlight>
                  <a:schemeClr val="dk1"/>
                </a:highlight>
              </a:rPr>
              <a:t>Training parameters-</a:t>
            </a:r>
            <a:endParaRPr b="1" i="1" sz="1400" u="sng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weight_decay: Weight decay is applied to all layers except bias/LayerNorm weights.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Optim: Model optimizer (AdamW optimizer).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lr_scheduler_type: Learning rate schedule.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max_steps: Number of training steps.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warmup_ratio: Ratio of steps for a linear warmup.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group_by_length: This can significantly improve performance and accelerate the training process.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save_steps: Save checkpoint every 25 update steps.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logging_steps: Log every 25 update steps.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training_params = TrainingArgume</a:t>
            </a: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873025" y="210949"/>
            <a:ext cx="7886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250" y="874249"/>
            <a:ext cx="4914610" cy="396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/>
              <a:t>Model fine-tuning-</a:t>
            </a:r>
            <a:endParaRPr b="1" i="1" sz="140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sz="1400"/>
              <a:t>Supervised fine-tuning (SFT) is a key step in reinforcement learning from human feedback (RLHF). The TRL library from HuggingFace provides an easy-to-use API to create SFT models and train them on your dataset with just a few lines of code. </a:t>
            </a:r>
            <a:endParaRPr sz="1400"/>
          </a:p>
        </p:txBody>
      </p:sp>
      <p:pic>
        <p:nvPicPr>
          <p:cNvPr id="235" name="Google Shape;2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175" y="1413710"/>
            <a:ext cx="5433426" cy="275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/>
              <a:t>After training the model, we will save the model adopter and tokenizers. You can also upload the model to Hugging Face using a similar API.</a:t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i="1" sz="1400"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538" y="2617000"/>
            <a:ext cx="7110925" cy="19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400"/>
              <a:buNone/>
            </a:pPr>
            <a:r>
              <a:rPr b="1" i="1" lang="en" sz="1400" u="sng"/>
              <a:t>Evaluation-</a:t>
            </a:r>
            <a:endParaRPr b="1" i="1" sz="1400" u="sng"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25" y="1481950"/>
            <a:ext cx="4949550" cy="13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8725" y="2956398"/>
            <a:ext cx="5966551" cy="17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873025" y="210949"/>
            <a:ext cx="7886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873025" y="863450"/>
            <a:ext cx="26175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/>
              <a:t>Evaluation-</a:t>
            </a:r>
            <a:endParaRPr b="1" i="1" sz="14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To test our fine-tuned model, we will use transformers text generation pipeline and ask simple questions like “Who is Leonardo Da Vinci?”.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As we can see, we got amazing results.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025" y="3211428"/>
            <a:ext cx="3566900" cy="14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216410"/>
            <a:ext cx="4399276" cy="296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721519" y="21812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" sz="41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873015" y="518209"/>
            <a:ext cx="7886700" cy="743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LLAMA-2</a:t>
            </a:r>
            <a:endParaRPr sz="1100"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788275" y="1481959"/>
            <a:ext cx="7642335" cy="3397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After the launch of the first version of LLaMA by Meta, there was a new arms race to build better Large Language Models (LLMs) that could rival models like GPT-3.5 (ChatGPT). The open-source community rapidly released increasingly powerful models. It felt like Christmas for AI enthusiasts, with new developments announced frequently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Understanding Llama 2 and Model Fine-Tuning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788275" y="1481959"/>
            <a:ext cx="76422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Llama 2, Meta's second-generation open-source LLM collection, features commercial licenses and is tailored for diverse natural language processing tasks. Models within the collection vary in scale, ranging from 7 billion to 70 billion parameters.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Llama-2-Chat, optimized for dialogue, matches the performance of closed-source models like ChatGPT and PaLM. Fine-tuning on a high-quality conversational dataset further enhances its capabilities.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788275" y="1481950"/>
            <a:ext cx="40311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We will use the QLoRA technique to fine-tune the model in 4-bit precision and optimize VRAM usage. For that, we will use the Hugging Face ecosystem of LLM libraries: transformers, accelerate, peft, trl, and bitsandbytes.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/>
              <a:t>We will start by installing the required libraries.</a:t>
            </a:r>
            <a:endParaRPr b="1" i="1" sz="140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26337" l="11949" r="11451" t="27818"/>
          <a:stretch/>
        </p:blipFill>
        <p:spPr>
          <a:xfrm>
            <a:off x="1190125" y="3299200"/>
            <a:ext cx="6763749" cy="1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788275" y="1481959"/>
            <a:ext cx="76422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 u="sng"/>
              <a:t>After that, we will load the necessary modules from these libraries.</a:t>
            </a:r>
            <a:endParaRPr b="1" i="1" sz="140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 u="sng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8232" l="9484" r="7020" t="9678"/>
          <a:stretch/>
        </p:blipFill>
        <p:spPr>
          <a:xfrm>
            <a:off x="949175" y="1819050"/>
            <a:ext cx="3875225" cy="31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788275" y="1481950"/>
            <a:ext cx="21933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/>
              <a:t>We will fine-tune our base model using a smaller dataset called mlabonne/guanaco-llama2-1k and write the name for the fine-tuned model.</a:t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i="1" sz="1400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13758" l="7155" r="8957" t="13359"/>
          <a:stretch/>
        </p:blipFill>
        <p:spPr>
          <a:xfrm>
            <a:off x="3280050" y="1481950"/>
            <a:ext cx="5479675" cy="31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88275" y="1481950"/>
            <a:ext cx="21933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/>
              <a:t>We will fine-tune our base model using a smaller dataset called mlabonne/guanaco-llama2-1k and write the name for the fine-tuned model.</a:t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i="1" sz="1400"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975" y="1413709"/>
            <a:ext cx="5077751" cy="357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788275" y="1481950"/>
            <a:ext cx="69129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400"/>
              <a:buNone/>
            </a:pPr>
            <a:r>
              <a:rPr b="1" i="1" lang="en" sz="1400"/>
              <a:t>Loading dataset, model, and tokenizer</a:t>
            </a:r>
            <a:endParaRPr b="1" i="1" sz="1400"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025" y="2112975"/>
            <a:ext cx="7382675" cy="15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873015" y="518210"/>
            <a:ext cx="7886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7138"/>
              <a:buNone/>
            </a:pPr>
            <a:r>
              <a:rPr b="1" lang="en" sz="3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Fine-Tune Llama 2: A Step-By-Step Guide</a:t>
            </a:r>
            <a:endParaRPr b="1"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788275" y="1481950"/>
            <a:ext cx="261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" sz="1400"/>
              <a:t>4-bit quantization configuration</a:t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4-bit quantization via QLoRA allows efficient finetuning of huge LLM models on consumer hardware while retaining high performance. This dramatically improves accessibility and usability for real-world applications.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sz="1400"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6325" y="1548475"/>
            <a:ext cx="5231476" cy="22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