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68" r:id="rId6"/>
    <p:sldId id="265" r:id="rId7"/>
    <p:sldId id="266" r:id="rId8"/>
    <p:sldId id="267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FA72C-EAFA-4EF0-800F-79573E22927D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7D465-8C05-4C52-96A7-C142F2C776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71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7D465-8C05-4C52-96A7-C142F2C776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38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1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3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28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0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6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31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3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4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0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1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4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1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2ED024-C3D1-414F-A86D-2429E69EB2E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0A09-58F9-4371-BCFD-DA9A9F71B9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95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7DAE-FBA1-5E12-4164-81DAC64C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064" y="2406520"/>
            <a:ext cx="8597246" cy="1612998"/>
          </a:xfrm>
        </p:spPr>
        <p:txBody>
          <a:bodyPr/>
          <a:lstStyle/>
          <a:p>
            <a:r>
              <a:rPr lang="en-IN" dirty="0"/>
              <a:t>Adventure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EA4A7-3A3C-B6B7-7AF1-A4778D97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157" y="3720363"/>
            <a:ext cx="3195686" cy="2897876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       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DD07BC-BA6E-F87A-620C-F3BC1A412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301" y="3007961"/>
            <a:ext cx="1154292" cy="10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916B-C9C5-5916-4A24-1A63CF0F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370" y="2347273"/>
            <a:ext cx="9404723" cy="1461155"/>
          </a:xfrm>
        </p:spPr>
        <p:txBody>
          <a:bodyPr/>
          <a:lstStyle/>
          <a:p>
            <a:pPr algn="ctr"/>
            <a:r>
              <a:rPr lang="en-IN" sz="7200" b="1" dirty="0"/>
              <a:t>THANK YOU</a:t>
            </a:r>
            <a:br>
              <a:rPr lang="en-IN" b="1" dirty="0"/>
            </a:br>
            <a:r>
              <a:rPr lang="en-IN" sz="3600" b="1" dirty="0"/>
              <a:t>For Your Time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814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D2BE-9CDD-5B02-4F6C-C17DAAE3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3" y="478248"/>
            <a:ext cx="10515600" cy="916920"/>
          </a:xfrm>
        </p:spPr>
        <p:txBody>
          <a:bodyPr>
            <a:normAutofit/>
          </a:bodyPr>
          <a:lstStyle/>
          <a:p>
            <a:r>
              <a:rPr lang="en-IN" sz="3600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8A9B-14A8-3C34-4DFC-C8699DCB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82" y="1395168"/>
            <a:ext cx="10515599" cy="489491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/>
              <a:t>The dataset I analyzed provides information about Adventure Works' operations and performance. It includes the following key components: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Sales Performance Data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Detailed records of total sales, profit, and production costs, helping us measure the company’s financial success.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Customer Demographics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Information about the customer base, which helps us identify target groups and tailor strategies accordingly.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Product Categories and Subcategories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Insights into the performance of different product lines, highlighting bestsellers and areas for potential growth.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Sales Region Details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Data on regional sales performance, helping us identify top-performing regions and untapped markets.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Time-based Sales Data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Yearly, quarterly, and monthly sales trends, enabling us to pinpoint peak seasons and forecast future demand.</a:t>
            </a:r>
          </a:p>
        </p:txBody>
      </p:sp>
    </p:spTree>
    <p:extLst>
      <p:ext uri="{BB962C8B-B14F-4D97-AF65-F5344CB8AC3E}">
        <p14:creationId xmlns:p14="http://schemas.microsoft.com/office/powerpoint/2010/main" val="111350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2844-3342-C83F-8DAE-87437000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236"/>
            <a:ext cx="10515600" cy="737811"/>
          </a:xfrm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chemeClr val="tx1"/>
                </a:solidFill>
                <a:effectLst/>
              </a:rPr>
              <a:t> Key Performance Indicator(KPI)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398790-A14B-71E0-CF22-330B5D0227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6949"/>
            <a:ext cx="10515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700" b="1" dirty="0"/>
              <a:t>Total Sales and Profitability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Adventure Works achieved total sales of $29.36M, with a profit of $20.36M, and a production cost of $9.00M. The total order quantity was 60,398, highlighting strong products demand.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Year-wise Sales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The year 2013 was the most successful year, generating $16.35M in total sales.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Top Product</a:t>
            </a:r>
            <a:r>
              <a:rPr lang="en-US" sz="1700" dirty="0"/>
              <a:t>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Highlight Mountain Bikes-200 (Black/Silver) as the most profitable product driving significant revenue</a:t>
            </a:r>
            <a:r>
              <a:rPr lang="en-US" sz="1400" dirty="0"/>
              <a:t>. 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Month-wise Sales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Sales followed a steady upward trend as the year progressed, with December recording the highest sales figures.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/>
              <a:t>Regional Performance</a:t>
            </a:r>
            <a:r>
              <a:rPr lang="en-US" sz="17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500" dirty="0"/>
              <a:t>The United States and Australia were the most profitable regions, achieving sales of $9.39M and $9.06M, respectively. These regions were key drivers of overall growth.</a:t>
            </a:r>
          </a:p>
        </p:txBody>
      </p:sp>
    </p:spTree>
    <p:extLst>
      <p:ext uri="{BB962C8B-B14F-4D97-AF65-F5344CB8AC3E}">
        <p14:creationId xmlns:p14="http://schemas.microsoft.com/office/powerpoint/2010/main" val="287387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325-623B-F200-B3D6-DB95D9F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732" y="471803"/>
            <a:ext cx="9404723" cy="1074424"/>
          </a:xfrm>
        </p:spPr>
        <p:txBody>
          <a:bodyPr/>
          <a:lstStyle/>
          <a:p>
            <a:r>
              <a:rPr lang="en-IN" sz="3600" b="1" dirty="0"/>
              <a:t>Do's to Improve Business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A688A-410E-885B-736D-45393C503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5732" y="1340701"/>
            <a:ext cx="10647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Best-Selling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more of popular products like Mountain-200 to meet high demand.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Key Regions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 more effort into growing sales in important places like Australia and the US.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Marketing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ads during busy shopping times, especially in Quarter 4 and December.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Stock 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sure you have enough products in stock during busy sales months.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Data to Save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sales and production costs to find ways to save money and work more efficiently.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 Your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products and ads that fit the needs of customers in different age groups and income levels. </a:t>
            </a:r>
          </a:p>
          <a:p>
            <a:pPr marL="685800"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9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449C5-A52D-4011-AC01-EEC62E1B9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5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9F345-1418-5001-FABE-79D57AF0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100"/>
            <a:ext cx="12192000" cy="66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3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36F2D-1E7D-EC20-2E7D-89D201F58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76"/>
            <a:ext cx="12192000" cy="670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59656B-D99C-2BF9-73A0-697F51786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AF0D-D442-787E-053B-3CD39259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3278"/>
          </a:xfrm>
        </p:spPr>
        <p:txBody>
          <a:bodyPr/>
          <a:lstStyle/>
          <a:p>
            <a:r>
              <a:rPr lang="en-US" sz="3600" b="1" dirty="0"/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C8826-D113-5FCF-3348-66EFEA44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1896"/>
            <a:ext cx="10364396" cy="41954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In summary, the analysis highlights Adventure Works' strengths in seasonal sales, regional performance, and product success.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By focusing on key recommendations like targeting top regions, leveraging seasonal demand, and expanding high-performing product lines, the company can achieve sustained growth and profitability.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599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1598</TotalTime>
  <Words>456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</vt:lpstr>
      <vt:lpstr>Adventure Works</vt:lpstr>
      <vt:lpstr>Data Overview</vt:lpstr>
      <vt:lpstr> Key Performance Indicator(KPI)</vt:lpstr>
      <vt:lpstr>Do's to Improve Business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konathala harshitha</dc:creator>
  <cp:lastModifiedBy>SREEVARI A.S</cp:lastModifiedBy>
  <cp:revision>5</cp:revision>
  <dcterms:created xsi:type="dcterms:W3CDTF">2024-12-29T17:17:17Z</dcterms:created>
  <dcterms:modified xsi:type="dcterms:W3CDTF">2025-05-21T21:11:22Z</dcterms:modified>
</cp:coreProperties>
</file>