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300" r:id="rId6"/>
    <p:sldId id="301" r:id="rId7"/>
    <p:sldId id="303" r:id="rId8"/>
    <p:sldId id="302" r:id="rId9"/>
    <p:sldId id="305" r:id="rId10"/>
    <p:sldId id="304" r:id="rId11"/>
    <p:sldId id="308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10" y="30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195" y="1356852"/>
            <a:ext cx="4873752" cy="823550"/>
          </a:xfrm>
        </p:spPr>
        <p:txBody>
          <a:bodyPr/>
          <a:lstStyle/>
          <a:p>
            <a:r>
              <a:rPr lang="en-US" sz="4000" dirty="0"/>
              <a:t>AD HOC Analysis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679" y="2424046"/>
            <a:ext cx="4873752" cy="437141"/>
          </a:xfrm>
        </p:spPr>
        <p:txBody>
          <a:bodyPr/>
          <a:lstStyle/>
          <a:p>
            <a:r>
              <a:rPr lang="en-US" dirty="0"/>
              <a:t>Dairy Industry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C366-320D-81FF-7A4B-CD9CBED3C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A0A122-8E34-335B-0669-420F27F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" y="1628694"/>
            <a:ext cx="6936447" cy="2461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E0259-EF48-F892-DEB5-006922D81842}"/>
              </a:ext>
            </a:extLst>
          </p:cNvPr>
          <p:cNvSpPr txBox="1"/>
          <p:nvPr/>
        </p:nvSpPr>
        <p:spPr>
          <a:xfrm>
            <a:off x="323481" y="365940"/>
            <a:ext cx="918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: 8 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b) which product has the highest percentage(Top 5) ?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474F8-7C9B-F8B6-7253-0ED72FA4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327" y="2002087"/>
            <a:ext cx="2681254" cy="1714739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2727537-AAFA-F344-E98E-6F8DA2B0F6E0}"/>
              </a:ext>
            </a:extLst>
          </p:cNvPr>
          <p:cNvCxnSpPr/>
          <p:nvPr/>
        </p:nvCxnSpPr>
        <p:spPr>
          <a:xfrm>
            <a:off x="7570839" y="2408903"/>
            <a:ext cx="894735" cy="450554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5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6A8DF5-1F74-B4B9-63D1-E1872FCDB394}"/>
              </a:ext>
            </a:extLst>
          </p:cNvPr>
          <p:cNvSpPr txBox="1"/>
          <p:nvPr/>
        </p:nvSpPr>
        <p:spPr>
          <a:xfrm>
            <a:off x="57533" y="99874"/>
            <a:ext cx="1094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: 1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are the minimum and maximum order quantities for each product ?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D6CCB-4215-54A7-3DE7-D975D6DA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45" y="854919"/>
            <a:ext cx="2741740" cy="3393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C11EA-93A0-D217-7334-6CC66748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0" y="3429000"/>
            <a:ext cx="6597323" cy="2915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73EA5-8246-BD8C-5D69-AED65B81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0" y="854919"/>
            <a:ext cx="6586570" cy="241968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8588D3F-1E0A-7016-5DD2-F5A04C4E22DA}"/>
              </a:ext>
            </a:extLst>
          </p:cNvPr>
          <p:cNvCxnSpPr>
            <a:cxnSpLocks/>
          </p:cNvCxnSpPr>
          <p:nvPr/>
        </p:nvCxnSpPr>
        <p:spPr>
          <a:xfrm>
            <a:off x="7059561" y="1597453"/>
            <a:ext cx="786584" cy="66859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5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69882-3377-18EA-A5C4-18190F7173D3}"/>
              </a:ext>
            </a:extLst>
          </p:cNvPr>
          <p:cNvSpPr txBox="1"/>
          <p:nvPr/>
        </p:nvSpPr>
        <p:spPr>
          <a:xfrm>
            <a:off x="175520" y="220491"/>
            <a:ext cx="11751009" cy="65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: 2  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Generate a report with month name and number of unfullfilled_orders(i.e order_qty - delivery_qty) in that respective month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E3FBC7-B2F8-AEF3-F32A-990D1EDC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204" y="1247471"/>
            <a:ext cx="2276793" cy="2181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3F406-10D7-5997-1189-22ECCB53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9" y="1223843"/>
            <a:ext cx="5554721" cy="283688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971C99D-6969-DB07-1B3A-23477F85D1BE}"/>
              </a:ext>
            </a:extLst>
          </p:cNvPr>
          <p:cNvCxnSpPr/>
          <p:nvPr/>
        </p:nvCxnSpPr>
        <p:spPr>
          <a:xfrm>
            <a:off x="6485774" y="2017478"/>
            <a:ext cx="1238864" cy="422787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F33A6F5-A6D6-282A-DF78-3E9DB96EE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468" y="3800128"/>
            <a:ext cx="444170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968152-DCAD-2B83-7AE1-7773692B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300" y="3132464"/>
            <a:ext cx="4525006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1826C2-5193-A767-D137-2474C5B8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7" y="1112740"/>
            <a:ext cx="6672985" cy="3877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8983B-F6E8-4B92-81D6-C5C8EB667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321" y="1112740"/>
            <a:ext cx="2648320" cy="1665678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AF683E1-6776-8376-C8DF-B82A1EC6EE90}"/>
              </a:ext>
            </a:extLst>
          </p:cNvPr>
          <p:cNvCxnSpPr>
            <a:cxnSpLocks/>
          </p:cNvCxnSpPr>
          <p:nvPr/>
        </p:nvCxnSpPr>
        <p:spPr>
          <a:xfrm>
            <a:off x="7039172" y="1838632"/>
            <a:ext cx="934789" cy="255639"/>
          </a:xfrm>
          <a:prstGeom prst="curvedConnector3">
            <a:avLst>
              <a:gd name="adj1" fmla="val 4579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B84F3-6629-4BC3-2845-CED813558F28}"/>
              </a:ext>
            </a:extLst>
          </p:cNvPr>
          <p:cNvSpPr txBox="1"/>
          <p:nvPr/>
        </p:nvSpPr>
        <p:spPr>
          <a:xfrm>
            <a:off x="1929580" y="381719"/>
            <a:ext cx="862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 3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the percentage breakdown of order_qty by category? </a:t>
            </a:r>
          </a:p>
        </p:txBody>
      </p:sp>
    </p:spTree>
    <p:extLst>
      <p:ext uri="{BB962C8B-B14F-4D97-AF65-F5344CB8AC3E}">
        <p14:creationId xmlns:p14="http://schemas.microsoft.com/office/powerpoint/2010/main" val="5638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4EB327-AA50-CA48-5C01-FBFA6AB6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81" y="1002892"/>
            <a:ext cx="3409335" cy="3805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5BF96-9AA5-B0A7-A73F-E5ABE748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8" y="1183493"/>
            <a:ext cx="4982270" cy="3134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45384-BD04-FC4B-9188-F8B7DD99568C}"/>
              </a:ext>
            </a:extLst>
          </p:cNvPr>
          <p:cNvSpPr txBox="1"/>
          <p:nvPr/>
        </p:nvSpPr>
        <p:spPr>
          <a:xfrm>
            <a:off x="196645" y="39228"/>
            <a:ext cx="11818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4 :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Generate a report that includes the customer ID, customer name, ontime_target_pct, and percentage_category?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1B55772-D858-DDF5-F1AD-54D5D9B06851}"/>
              </a:ext>
            </a:extLst>
          </p:cNvPr>
          <p:cNvCxnSpPr>
            <a:cxnSpLocks/>
          </p:cNvCxnSpPr>
          <p:nvPr/>
        </p:nvCxnSpPr>
        <p:spPr>
          <a:xfrm>
            <a:off x="5820206" y="2148350"/>
            <a:ext cx="1632155" cy="757084"/>
          </a:xfrm>
          <a:prstGeom prst="curvedConnector3">
            <a:avLst>
              <a:gd name="adj1" fmla="val 4819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125C-258E-B637-D40B-6F749B82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730FCC-997A-60A1-35AE-DCC5B043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3" y="3645310"/>
            <a:ext cx="8486714" cy="1485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A6420-324B-1EF6-8A35-37CAC74F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9" y="1285124"/>
            <a:ext cx="8745170" cy="17702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159D74-1389-8453-CC3F-8921DF806238}"/>
              </a:ext>
            </a:extLst>
          </p:cNvPr>
          <p:cNvCxnSpPr>
            <a:cxnSpLocks/>
          </p:cNvCxnSpPr>
          <p:nvPr/>
        </p:nvCxnSpPr>
        <p:spPr>
          <a:xfrm>
            <a:off x="4910986" y="2898058"/>
            <a:ext cx="0" cy="7472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0F8515-5A82-968B-5302-584A168166E9}"/>
              </a:ext>
            </a:extLst>
          </p:cNvPr>
          <p:cNvSpPr txBox="1"/>
          <p:nvPr/>
        </p:nvSpPr>
        <p:spPr>
          <a:xfrm>
            <a:off x="147484" y="112767"/>
            <a:ext cx="117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5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Generate a report that lists all the product categories, along with the product names and total count of products in each category.   The output should have three columns: category, products, and product count. </a:t>
            </a:r>
          </a:p>
        </p:txBody>
      </p:sp>
    </p:spTree>
    <p:extLst>
      <p:ext uri="{BB962C8B-B14F-4D97-AF65-F5344CB8AC3E}">
        <p14:creationId xmlns:p14="http://schemas.microsoft.com/office/powerpoint/2010/main" val="74352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1D018-CF62-E9DF-ED74-4056FE475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9E8E5A-8FBC-442A-2BD1-4425FEFE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32" y="2559516"/>
            <a:ext cx="2555291" cy="2234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D0002-AC6C-61DD-A650-650FDEB6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3" y="2559516"/>
            <a:ext cx="5287113" cy="23339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9A321-0D8B-43A0-1A4E-F93A71D0DCE2}"/>
              </a:ext>
            </a:extLst>
          </p:cNvPr>
          <p:cNvCxnSpPr/>
          <p:nvPr/>
        </p:nvCxnSpPr>
        <p:spPr>
          <a:xfrm>
            <a:off x="6341806" y="3478161"/>
            <a:ext cx="15043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60E8A3-25D0-2C46-6276-F6FF1B55C159}"/>
              </a:ext>
            </a:extLst>
          </p:cNvPr>
          <p:cNvSpPr txBox="1"/>
          <p:nvPr/>
        </p:nvSpPr>
        <p:spPr>
          <a:xfrm>
            <a:off x="726603" y="210208"/>
            <a:ext cx="106591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 6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are the top 3 most demanded products in the 'Dairy' category, and their respective order quantity in millions? 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IN" dirty="0">
                <a:solidFill>
                  <a:schemeClr val="accent6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          The final output includes the following fields:    </a:t>
            </a:r>
          </a:p>
          <a:p>
            <a:r>
              <a:rPr lang="en-IN" dirty="0">
                <a:solidFill>
                  <a:schemeClr val="accent6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                Product name						</a:t>
            </a:r>
          </a:p>
          <a:p>
            <a:r>
              <a:rPr lang="en-IN" dirty="0">
                <a:solidFill>
                  <a:schemeClr val="accent6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                Order quantity millions.  </a:t>
            </a:r>
          </a:p>
        </p:txBody>
      </p:sp>
    </p:spTree>
    <p:extLst>
      <p:ext uri="{BB962C8B-B14F-4D97-AF65-F5344CB8AC3E}">
        <p14:creationId xmlns:p14="http://schemas.microsoft.com/office/powerpoint/2010/main" val="278873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FE7E-241D-1B47-37AA-F70E0E8E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256EF-5E20-93CB-0C85-A089A1D6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0756E-9158-89AC-458E-29DD2E87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49" y="1009312"/>
            <a:ext cx="1810003" cy="483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327EB-27AB-04C3-FB14-A5716C39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1" y="3677996"/>
            <a:ext cx="7252404" cy="245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2350-09C9-5542-CB40-1C96C5E3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1" y="1505232"/>
            <a:ext cx="7020905" cy="160042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F1C925F-0EBD-1C0C-FD61-A3DCBD100CDE}"/>
              </a:ext>
            </a:extLst>
          </p:cNvPr>
          <p:cNvCxnSpPr/>
          <p:nvPr/>
        </p:nvCxnSpPr>
        <p:spPr>
          <a:xfrm>
            <a:off x="7639665" y="1966452"/>
            <a:ext cx="1032387" cy="236361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4A9BF2-5B02-D074-9CE9-B665C086BF36}"/>
              </a:ext>
            </a:extLst>
          </p:cNvPr>
          <p:cNvSpPr txBox="1"/>
          <p:nvPr/>
        </p:nvSpPr>
        <p:spPr>
          <a:xfrm>
            <a:off x="275303" y="38933"/>
            <a:ext cx="11523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7  :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Calculate the OTIF % for a customer named Vijay Stores?		 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                                      </a:t>
            </a:r>
            <a:r>
              <a:rPr lang="en-IN" dirty="0">
                <a:solidFill>
                  <a:schemeClr val="accent6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final output should contain these fields,                 </a:t>
            </a:r>
          </a:p>
          <a:p>
            <a:r>
              <a:rPr lang="en-IN" dirty="0">
                <a:solidFill>
                  <a:schemeClr val="accent6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                                      Customer_name				 </a:t>
            </a:r>
          </a:p>
          <a:p>
            <a:r>
              <a:rPr lang="en-IN" dirty="0">
                <a:solidFill>
                  <a:schemeClr val="accent6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                                      OTIF_percentage</a:t>
            </a:r>
          </a:p>
        </p:txBody>
      </p:sp>
    </p:spTree>
    <p:extLst>
      <p:ext uri="{BB962C8B-B14F-4D97-AF65-F5344CB8AC3E}">
        <p14:creationId xmlns:p14="http://schemas.microsoft.com/office/powerpoint/2010/main" val="249194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88657F-92D4-B53D-A5EB-8302FF8D4B1B}"/>
              </a:ext>
            </a:extLst>
          </p:cNvPr>
          <p:cNvSpPr txBox="1"/>
          <p:nvPr/>
        </p:nvSpPr>
        <p:spPr>
          <a:xfrm>
            <a:off x="147485" y="72453"/>
            <a:ext cx="12329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Request 8:        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)What is the percentage of 'in full' for each product ? And 			   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b) which product has the highest percentage,?		   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Based on the data from the ‘Fact_order_lines' and ‘Dim_products'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2F0BA-40CD-976A-AB70-A8A17C7EB793}"/>
              </a:ext>
            </a:extLst>
          </p:cNvPr>
          <p:cNvSpPr txBox="1"/>
          <p:nvPr/>
        </p:nvSpPr>
        <p:spPr>
          <a:xfrm>
            <a:off x="226144" y="1249853"/>
            <a:ext cx="621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)What is the percentage of 'in full' for each product?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FCA69-63BC-F0D1-0A7C-EA262053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7" y="2273498"/>
            <a:ext cx="6735097" cy="20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322527-E539-F8F4-E4CC-B675AF32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66" y="1272782"/>
            <a:ext cx="204816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{2ABFDEAC-49CB-4ACB-BB3C-5C688D1ECF82}tf11429527_win32</Template>
  <TotalTime>184</TotalTime>
  <Words>309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Fan Heiti Std B</vt:lpstr>
      <vt:lpstr>Arial</vt:lpstr>
      <vt:lpstr>Calibri</vt:lpstr>
      <vt:lpstr>Century Gothic</vt:lpstr>
      <vt:lpstr>Karla</vt:lpstr>
      <vt:lpstr>Univers Condensed Light</vt:lpstr>
      <vt:lpstr>Office Theme</vt:lpstr>
      <vt:lpstr>AD HOC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 vanan siva</dc:creator>
  <cp:lastModifiedBy>Tamil vanan siva</cp:lastModifiedBy>
  <cp:revision>3</cp:revision>
  <dcterms:created xsi:type="dcterms:W3CDTF">2025-02-22T09:21:48Z</dcterms:created>
  <dcterms:modified xsi:type="dcterms:W3CDTF">2025-02-22T12:27:37Z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