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8" r:id="rId6"/>
    <p:sldId id="267" r:id="rId7"/>
    <p:sldId id="262" r:id="rId8"/>
    <p:sldId id="273" r:id="rId9"/>
    <p:sldId id="274" r:id="rId10"/>
    <p:sldId id="275" r:id="rId11"/>
    <p:sldId id="276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3/29/2023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98599"/>
            <a:ext cx="8825658" cy="1348381"/>
          </a:xfrm>
        </p:spPr>
        <p:txBody>
          <a:bodyPr/>
          <a:lstStyle/>
          <a:p>
            <a:r>
              <a:rPr lang="en-US" dirty="0"/>
              <a:t>LL Parsing Table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133725"/>
            <a:ext cx="8825658" cy="25717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Team : </a:t>
            </a:r>
          </a:p>
          <a:p>
            <a:r>
              <a:rPr lang="en-US" dirty="0" err="1">
                <a:solidFill>
                  <a:schemeClr val="bg1"/>
                </a:solidFill>
              </a:rPr>
              <a:t>K.Sreevarun</a:t>
            </a:r>
            <a:r>
              <a:rPr lang="en-US" dirty="0">
                <a:solidFill>
                  <a:schemeClr val="bg1"/>
                </a:solidFill>
              </a:rPr>
              <a:t> –   2010030451</a:t>
            </a:r>
          </a:p>
          <a:p>
            <a:r>
              <a:rPr lang="en-US" dirty="0" err="1"/>
              <a:t>k.Manichand</a:t>
            </a:r>
            <a:r>
              <a:rPr lang="en-US" dirty="0"/>
              <a:t> – 2010030455</a:t>
            </a:r>
          </a:p>
          <a:p>
            <a:r>
              <a:rPr lang="en-US" dirty="0" err="1">
                <a:solidFill>
                  <a:schemeClr val="bg1"/>
                </a:solidFill>
              </a:rPr>
              <a:t>b.Jashwanth</a:t>
            </a:r>
            <a:r>
              <a:rPr lang="en-US" dirty="0"/>
              <a:t> – 2010039002</a:t>
            </a:r>
          </a:p>
          <a:p>
            <a:r>
              <a:rPr lang="en-US" dirty="0" err="1">
                <a:solidFill>
                  <a:schemeClr val="bg1"/>
                </a:solidFill>
              </a:rPr>
              <a:t>b.Anil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kumar</a:t>
            </a:r>
            <a:r>
              <a:rPr lang="en-US" dirty="0"/>
              <a:t>  - 2010030015</a:t>
            </a:r>
          </a:p>
          <a:p>
            <a:r>
              <a:rPr lang="en-US" dirty="0" err="1"/>
              <a:t>b.Avinash</a:t>
            </a:r>
            <a:r>
              <a:rPr lang="en-US" dirty="0"/>
              <a:t>  -       2010030358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38E2654-91B6-A0FA-AE61-89D7837ACC15}"/>
              </a:ext>
            </a:extLst>
          </p:cNvPr>
          <p:cNvSpPr txBox="1"/>
          <p:nvPr/>
        </p:nvSpPr>
        <p:spPr bwMode="gray">
          <a:xfrm>
            <a:off x="1154956" y="2677645"/>
            <a:ext cx="4351023" cy="2283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80124-5D50-D2E7-C39F-132F03A3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9FF96B15-8338-45D5-A943-561235072D66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4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6B52-A20E-426B-B7E0-1B6AAB46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2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215204-B9E2-23FE-0BDE-D858388CB675}"/>
              </a:ext>
            </a:extLst>
          </p:cNvPr>
          <p:cNvSpPr txBox="1"/>
          <p:nvPr/>
        </p:nvSpPr>
        <p:spPr>
          <a:xfrm>
            <a:off x="5638800" y="2287088"/>
            <a:ext cx="4713740" cy="443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Introduction to LL Parsing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Table Constructing an LL Parsing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 Table Advantages of LL Parsing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Table Limitations of LL Parsing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Table LL(1) Parsing Table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Conclusion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Execution outcome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5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Introduction to LL Parsing Table</a:t>
            </a:r>
            <a:endParaRPr lang="en-US" sz="23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3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5E3124-15E6-2C8B-E046-A74E15F0B531}"/>
              </a:ext>
            </a:extLst>
          </p:cNvPr>
          <p:cNvSpPr txBox="1"/>
          <p:nvPr/>
        </p:nvSpPr>
        <p:spPr>
          <a:xfrm>
            <a:off x="5705475" y="1857375"/>
            <a:ext cx="4933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 parsing is a type of top-down parsing that uses a left-to-right scan of the input and a leftmost derivation.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parsing table is used in LL parsing to determine which production rule to apply at each step of the parse.</a:t>
            </a:r>
          </a:p>
        </p:txBody>
      </p:sp>
    </p:spTree>
    <p:extLst>
      <p:ext uri="{BB962C8B-B14F-4D97-AF65-F5344CB8AC3E}">
        <p14:creationId xmlns:p14="http://schemas.microsoft.com/office/powerpoint/2010/main" val="94487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441-CEE7-4B03-83E6-D9CE5466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i="0" kern="1200" dirty="0">
                <a:latin typeface="+mj-lt"/>
                <a:ea typeface="+mj-ea"/>
                <a:cs typeface="+mj-cs"/>
              </a:rPr>
              <a:t>Constructing an LL Parsing Table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738E6-1C28-89B2-AF64-C5FFF52FE5EA}"/>
              </a:ext>
            </a:extLst>
          </p:cNvPr>
          <p:cNvSpPr txBox="1"/>
          <p:nvPr/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construct an LL parsing table, first create a set of FIRST and FOLLOW sets for each non-terminal symbol in the grammar. 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set contains the terminal symbols that can start a string derived from the non-terminal symbol, while the FOLLOW set contains the terminal symbols that can follow the non-terminal symbol in a valid string.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Next, for each production rule A -&gt; alpha, add the rule to the LL parsing table for each terminal symbol in the FIRST set of A.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epsilon is in the FIRST set of A, add the rule to the LL parsing table for each terminal symbol in the FOLLOW set of A. 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there is a conflict in the LL parsing table, the grammar is not LL(1) and cannot be parsed using LL parsing.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018E4B-A0D3-6B4E-B245-90AFCE92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9FF96B15-8338-45D5-A943-561235072D6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3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Advantages of LL Parsing Table</a:t>
            </a:r>
            <a:endParaRPr lang="en-US" sz="23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5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5E3124-15E6-2C8B-E046-A74E15F0B531}"/>
              </a:ext>
            </a:extLst>
          </p:cNvPr>
          <p:cNvSpPr txBox="1"/>
          <p:nvPr/>
        </p:nvSpPr>
        <p:spPr>
          <a:xfrm>
            <a:off x="5705475" y="1857375"/>
            <a:ext cx="4933950" cy="3363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 parsing has several advantages over other parsing techniques. It is easy to implement and efficient for small or medium-sized grammars.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Additionally, LL parsing can handle left-recursive and ambiguous grammars with some modifications.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1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Limitations of LL Parsing Table</a:t>
            </a:r>
            <a:endParaRPr lang="en-US" sz="23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6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5E3124-15E6-2C8B-E046-A74E15F0B531}"/>
              </a:ext>
            </a:extLst>
          </p:cNvPr>
          <p:cNvSpPr txBox="1"/>
          <p:nvPr/>
        </p:nvSpPr>
        <p:spPr>
          <a:xfrm>
            <a:off x="5705475" y="1857375"/>
            <a:ext cx="4933950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its advantages, LL parsing has some limitations. It cannot handle all types of grammars, such as those with left recursion or ambiguity that cannot be resolved by lookahead.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these cases, other parsing techniques like LR parsing may be more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137488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dirty="0">
                <a:latin typeface="+mj-lt"/>
                <a:ea typeface="+mj-ea"/>
                <a:cs typeface="+mj-cs"/>
              </a:rPr>
              <a:t>LL(1) Parsing Table</a:t>
            </a:r>
          </a:p>
        </p:txBody>
      </p:sp>
      <p:sp>
        <p:nvSpPr>
          <p:cNvPr id="33" name="TextBox 28">
            <a:extLst>
              <a:ext uri="{FF2B5EF4-FFF2-40B4-BE49-F238E27FC236}">
                <a16:creationId xmlns:a16="http://schemas.microsoft.com/office/drawing/2014/main" id="{B25E3124-15E6-2C8B-E046-A74E15F0B531}"/>
              </a:ext>
            </a:extLst>
          </p:cNvPr>
          <p:cNvSpPr txBox="1"/>
          <p:nvPr/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LL(1) parsing table is a special type of LL parsing table that can handle a larger class of grammars.</a:t>
            </a: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requires that the grammar is non-left recursive and unambiguous, and that there is at most one production rule for each non-terminal symbol and input symbol pair.</a:t>
            </a: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construct an LL(1) parsing table, follow the same steps as constructing a regular LL parsing table, but also check for conflicts between FIRST and FOLLOW sets. </a:t>
            </a: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there is a conflict, the grammar is not LL(1) and cannot be parsed using LL(1) parsing.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9FF96B15-8338-45D5-A943-561235072D6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Conclusion</a:t>
            </a:r>
            <a:endParaRPr lang="en-US" b="0" i="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3" name="TextBox 28">
            <a:extLst>
              <a:ext uri="{FF2B5EF4-FFF2-40B4-BE49-F238E27FC236}">
                <a16:creationId xmlns:a16="http://schemas.microsoft.com/office/drawing/2014/main" id="{B25E3124-15E6-2C8B-E046-A74E15F0B531}"/>
              </a:ext>
            </a:extLst>
          </p:cNvPr>
          <p:cNvSpPr txBox="1"/>
          <p:nvPr/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LL parsing table is a useful tool for implementing LL parsing and understanding the behavior of an LL parser.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can be constructed manually or automatically using an LL parser generator, and it requires a set of FIRST and FOLLOW sets for each non-terminal symbol in the grammar.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9FF96B15-8338-45D5-A943-561235072D66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85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Execution Outcome: -</a:t>
            </a:r>
            <a:endParaRPr lang="en-US" b="0" i="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3" name="TextBox 28">
            <a:extLst>
              <a:ext uri="{FF2B5EF4-FFF2-40B4-BE49-F238E27FC236}">
                <a16:creationId xmlns:a16="http://schemas.microsoft.com/office/drawing/2014/main" id="{B25E3124-15E6-2C8B-E046-A74E15F0B531}"/>
              </a:ext>
            </a:extLst>
          </p:cNvPr>
          <p:cNvSpPr txBox="1"/>
          <p:nvPr/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9FF96B15-8338-45D5-A943-561235072D6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490BA-6524-9BE8-3241-14DDB13F3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478617"/>
            <a:ext cx="10677525" cy="39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61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41</TotalTime>
  <Words>546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LL Parsing Table</vt:lpstr>
      <vt:lpstr>Outline</vt:lpstr>
      <vt:lpstr>Introduction to LL Parsing Table</vt:lpstr>
      <vt:lpstr>Constructing an LL Parsing Table </vt:lpstr>
      <vt:lpstr>Advantages of LL Parsing Table</vt:lpstr>
      <vt:lpstr>Limitations of LL Parsing Table</vt:lpstr>
      <vt:lpstr>LL(1) Parsing Table</vt:lpstr>
      <vt:lpstr>Conclusion</vt:lpstr>
      <vt:lpstr>Execution Outcome: -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 Parsing Table</dc:title>
  <dc:creator>sree varun</dc:creator>
  <cp:lastModifiedBy>sree varun</cp:lastModifiedBy>
  <cp:revision>3</cp:revision>
  <dcterms:created xsi:type="dcterms:W3CDTF">2023-03-27T03:03:42Z</dcterms:created>
  <dcterms:modified xsi:type="dcterms:W3CDTF">2023-03-29T04:08:29Z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