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48AD-D079-42FB-8A2E-B1B59FCB0D4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1B15-C14F-45D3-8EF0-0A078B8E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6CEB80D3-0CF1-4F11-95C8-D65AB80E4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995606"/>
              </p:ext>
            </p:extLst>
          </p:nvPr>
        </p:nvGraphicFramePr>
        <p:xfrm>
          <a:off x="266729" y="170812"/>
          <a:ext cx="11427724" cy="580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22023551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1856682267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3613557890"/>
                    </a:ext>
                  </a:extLst>
                </a:gridCol>
                <a:gridCol w="3181461">
                  <a:extLst>
                    <a:ext uri="{9D8B030D-6E8A-4147-A177-3AD203B41FA5}">
                      <a16:colId xmlns:a16="http://schemas.microsoft.com/office/drawing/2014/main" val="1809554597"/>
                    </a:ext>
                  </a:extLst>
                </a:gridCol>
                <a:gridCol w="2093197">
                  <a:extLst>
                    <a:ext uri="{9D8B030D-6E8A-4147-A177-3AD203B41FA5}">
                      <a16:colId xmlns:a16="http://schemas.microsoft.com/office/drawing/2014/main" val="1437902689"/>
                    </a:ext>
                  </a:extLst>
                </a:gridCol>
                <a:gridCol w="1499180">
                  <a:extLst>
                    <a:ext uri="{9D8B030D-6E8A-4147-A177-3AD203B41FA5}">
                      <a16:colId xmlns:a16="http://schemas.microsoft.com/office/drawing/2014/main" val="3866800151"/>
                    </a:ext>
                  </a:extLst>
                </a:gridCol>
              </a:tblGrid>
              <a:tr h="50228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  <a:r>
                        <a:rPr lang="en-US" baseline="0" dirty="0"/>
                        <a:t>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45997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Multimodal feature extraction and fusion for semantic mining of soccer video: a survey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Providing a framework for audio, video analysis especially of soccer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methods to eliminate need of human intervention for video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0767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Jersey number detection in sports video for athlete identification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K-NN to identify a number between 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provides efficient results with minimal redundancy and repetitiveness.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as accurate as a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21440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boundary detection using audio-visual features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Web-casting texts with imprecise time information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features when the feed is web-casted and using audio visual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Able to handle uncertainties in events (minutes rather than 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0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227A03A8-5818-43E6-80C2-1AF9D7099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874430"/>
              </p:ext>
            </p:extLst>
          </p:nvPr>
        </p:nvGraphicFramePr>
        <p:xfrm>
          <a:off x="272955" y="423080"/>
          <a:ext cx="11427724" cy="537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22023551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1856682267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3613557890"/>
                    </a:ext>
                  </a:extLst>
                </a:gridCol>
                <a:gridCol w="3181461">
                  <a:extLst>
                    <a:ext uri="{9D8B030D-6E8A-4147-A177-3AD203B41FA5}">
                      <a16:colId xmlns:a16="http://schemas.microsoft.com/office/drawing/2014/main" val="1809554597"/>
                    </a:ext>
                  </a:extLst>
                </a:gridCol>
                <a:gridCol w="2093197">
                  <a:extLst>
                    <a:ext uri="{9D8B030D-6E8A-4147-A177-3AD203B41FA5}">
                      <a16:colId xmlns:a16="http://schemas.microsoft.com/office/drawing/2014/main" val="1437902689"/>
                    </a:ext>
                  </a:extLst>
                </a:gridCol>
                <a:gridCol w="1499180">
                  <a:extLst>
                    <a:ext uri="{9D8B030D-6E8A-4147-A177-3AD203B41FA5}">
                      <a16:colId xmlns:a16="http://schemas.microsoft.com/office/drawing/2014/main" val="3866800151"/>
                    </a:ext>
                  </a:extLst>
                </a:gridCol>
              </a:tblGrid>
              <a:tr h="50228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  <a:r>
                        <a:rPr lang="en-US" baseline="0" dirty="0"/>
                        <a:t>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45997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Residual Learning for Image Recognition</a:t>
                      </a: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back layers to learn from previous layers , instead of learning from unreferenced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training neural networks with larger number of layers 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0767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 Novel Framework for Semantic Annotation and Personalized Retrieval of Sports Video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Instead of using audio visual features, rely on the web-casting text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more higher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hard to procure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21440"/>
                  </a:ext>
                </a:extLst>
              </a:tr>
              <a:tr h="15786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220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PREDICTION USING DEEP LEARNING</dc:title>
  <dc:creator>gokul krishnan</dc:creator>
  <cp:lastModifiedBy>Ranjan Srinivas</cp:lastModifiedBy>
  <cp:revision>80</cp:revision>
  <dcterms:created xsi:type="dcterms:W3CDTF">2018-12-25T10:10:09Z</dcterms:created>
  <dcterms:modified xsi:type="dcterms:W3CDTF">2019-01-03T16:56:12Z</dcterms:modified>
</cp:coreProperties>
</file>