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67ce24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67ce24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67ce24c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67ce24c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67ce2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67ce2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67ce24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67ce24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67ce24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67ce24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67ce24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67ce24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67ce24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67ce24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67ce24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67ce24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67ce24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67ce24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67ce24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67ce24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nm69G0IYHsM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Research Papers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 scientific paper...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Time to practice!</a:t>
            </a:r>
            <a:endParaRPr sz="9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77650" y="173385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 you</a:t>
            </a:r>
            <a:endParaRPr/>
          </a:p>
        </p:txBody>
      </p:sp>
      <p:pic>
        <p:nvPicPr>
          <p:cNvPr descr="**Spoiler Alert!! This video is disgustingly gross. Let's face it, penguins poop a lot. Not kidding. Many times, they even poop on each other, a fact of life when you live close to your neighbor in a penguin colony. Yes, these cute little waddling birdies do some icky things once in a while. Still interested? Watch at your own risk and be prepared for stomach-churning nastiness!&#10;&#10;Penguins need your help! Visit www.PenguinsInternational.org to donate." id="138" name="Google Shape;138;p23" title="Learn how much penguins can poop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75" y="771113"/>
            <a:ext cx="4801726" cy="36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150250"/>
            <a:ext cx="8520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How many of you received a paper from your lab or found one?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205325"/>
            <a:ext cx="8520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What are your thoughts about reading research papers?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125" y="2150250"/>
            <a:ext cx="85206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How long does it take you to read a research paper?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what are the parts of a paper?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116050" y="1869500"/>
            <a:ext cx="1673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Abstract</a:t>
            </a:r>
            <a:endParaRPr sz="1900"/>
          </a:p>
        </p:txBody>
      </p:sp>
      <p:sp>
        <p:nvSpPr>
          <p:cNvPr id="89" name="Google Shape;89;p17"/>
          <p:cNvSpPr txBox="1"/>
          <p:nvPr/>
        </p:nvSpPr>
        <p:spPr>
          <a:xfrm>
            <a:off x="1613275" y="2281825"/>
            <a:ext cx="3007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401525" y="2693375"/>
            <a:ext cx="2777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Materials/</a:t>
            </a: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59550" y="3093525"/>
            <a:ext cx="204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93200" y="3457375"/>
            <a:ext cx="16737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475300" y="3857575"/>
            <a:ext cx="2510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Acknowledgements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312000" y="4264200"/>
            <a:ext cx="1673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25000" y="1480600"/>
            <a:ext cx="1515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Title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read a research paper?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THREE-PASS APPROACH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72350" y="1525900"/>
            <a:ext cx="76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</a:t>
            </a:r>
            <a:r>
              <a:rPr b="1" lang="en" sz="2000"/>
              <a:t>FIRST</a:t>
            </a:r>
            <a:r>
              <a:rPr lang="en" sz="2000"/>
              <a:t> PASS: </a:t>
            </a:r>
            <a:endParaRPr sz="2000"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845300" y="2354575"/>
            <a:ext cx="39999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Read…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Title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</a:t>
            </a:r>
            <a:endParaRPr sz="2000"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3943775" y="2354575"/>
            <a:ext cx="44244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decide...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I want to read this?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this what I am looking for?</a:t>
            </a:r>
            <a:endParaRPr sz="2000"/>
          </a:p>
        </p:txBody>
      </p:sp>
      <p:sp>
        <p:nvSpPr>
          <p:cNvPr id="109" name="Google Shape;109;p19"/>
          <p:cNvSpPr txBox="1"/>
          <p:nvPr/>
        </p:nvSpPr>
        <p:spPr>
          <a:xfrm>
            <a:off x="2428400" y="1509600"/>
            <a:ext cx="2416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general idea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THREE-PASS APPROACH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72350" y="1525900"/>
            <a:ext cx="76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</a:t>
            </a:r>
            <a:r>
              <a:rPr b="1" lang="en" sz="2000"/>
              <a:t>SECOND</a:t>
            </a:r>
            <a:r>
              <a:rPr lang="en" sz="2000"/>
              <a:t> PASS: </a:t>
            </a:r>
            <a:endParaRPr sz="20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845300" y="2354575"/>
            <a:ext cx="39999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Read…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rest of the paper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on validity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notes on what you do not understand</a:t>
            </a:r>
            <a:endParaRPr sz="2000"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719600" y="2354575"/>
            <a:ext cx="44244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decide...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this a valid paper?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I need to read this again?</a:t>
            </a:r>
            <a:endParaRPr sz="2000"/>
          </a:p>
        </p:txBody>
      </p:sp>
      <p:sp>
        <p:nvSpPr>
          <p:cNvPr id="118" name="Google Shape;118;p20"/>
          <p:cNvSpPr txBox="1"/>
          <p:nvPr/>
        </p:nvSpPr>
        <p:spPr>
          <a:xfrm>
            <a:off x="2857850" y="1525900"/>
            <a:ext cx="322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the paper is about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THREE-PASS APPROACH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72350" y="1525900"/>
            <a:ext cx="7692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THE </a:t>
            </a:r>
            <a:r>
              <a:rPr b="1" lang="en" sz="2000"/>
              <a:t>THIRD</a:t>
            </a:r>
            <a:r>
              <a:rPr lang="en" sz="2000"/>
              <a:t> PASS: </a:t>
            </a:r>
            <a:endParaRPr sz="2000"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845300" y="2354575"/>
            <a:ext cx="39999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Read…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paper all over again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Research your notes from the second pass</a:t>
            </a:r>
            <a:endParaRPr sz="2000"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719600" y="2354575"/>
            <a:ext cx="44244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decide...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there another research paper to help me understand or validate this one?</a:t>
            </a:r>
            <a:endParaRPr sz="2000"/>
          </a:p>
        </p:txBody>
      </p:sp>
      <p:sp>
        <p:nvSpPr>
          <p:cNvPr id="127" name="Google Shape;127;p21"/>
          <p:cNvSpPr txBox="1"/>
          <p:nvPr/>
        </p:nvSpPr>
        <p:spPr>
          <a:xfrm>
            <a:off x="2737025" y="1525900"/>
            <a:ext cx="322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nitty gritty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