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Source Code Pro"/>
      <p:regular r:id="rId10"/>
      <p:bold r:id="rId11"/>
      <p:italic r:id="rId12"/>
      <p:boldItalic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bold.fntdata"/><Relationship Id="rId10" Type="http://schemas.openxmlformats.org/officeDocument/2006/relationships/font" Target="fonts/SourceCodePro-regular.fntdata"/><Relationship Id="rId13" Type="http://schemas.openxmlformats.org/officeDocument/2006/relationships/font" Target="fonts/SourceCodePro-boldItalic.fntdata"/><Relationship Id="rId12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c2fa0d20b_0_1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c2fa0d20b_0_1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c2fa0d20b_0_1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c2fa0d20b_0_1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c2fa0d20b_0_1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c2fa0d20b_0_1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khyland@bio5.or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for the end!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 for Final Presentations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 abstracts and titles due tomorrow @ 9AM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Poster approval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Presentation techniques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Keep background professional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Keep desktop professional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Dress professionally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Communicate with your Crew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 slideshow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Week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office hours or Crew meetings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Request meetings with Crew and staff as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do </a:t>
            </a:r>
            <a:r>
              <a:rPr b="1" lang="en"/>
              <a:t>not</a:t>
            </a:r>
            <a:r>
              <a:rPr lang="en"/>
              <a:t> want your presentation link available to your peers email Kelle (</a:t>
            </a:r>
            <a:r>
              <a:rPr lang="en" u="sng">
                <a:solidFill>
                  <a:schemeClr val="hlink"/>
                </a:solidFill>
                <a:hlinkClick r:id="rId3"/>
              </a:rPr>
              <a:t>khyland@bio5.org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Submit final poster and presentation in D2L by Friday, 7/24 at 4PM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meeting on Friday, 7/24 at 4PM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KEYS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Continuing in lab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Shoutout to Elisabeth, Shirin, Matthew and Zarif!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assignments due Friday, 7/31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to come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grades posted in August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