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5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6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012B-D920-7C40-A35F-E7F94CCF25D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3CE3-895F-C441-9510-64AE7AFA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294D-59C4-430C-810B-4492099CC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51793-BABA-41C9-A52F-78DF723A9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Doyle, Brianna Alexis - (doyl3)</dc:creator>
  <cp:lastModifiedBy>Nukala, Sreevatsa - (snukala)</cp:lastModifiedBy>
  <cp:revision>3</cp:revision>
  <dcterms:created xsi:type="dcterms:W3CDTF">2020-07-06T22:26:11Z</dcterms:created>
  <dcterms:modified xsi:type="dcterms:W3CDTF">2020-07-16T21:28:37Z</dcterms:modified>
</cp:coreProperties>
</file>