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5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3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6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0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0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5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6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6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F012B-D920-7C40-A35F-E7F94CCF25D4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5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Doyle, Brianna Alexis - (doyl3)</dc:creator>
  <cp:lastModifiedBy>Doyle, Brianna Alexis - (doyl3)</cp:lastModifiedBy>
  <cp:revision>2</cp:revision>
  <dcterms:created xsi:type="dcterms:W3CDTF">2020-07-06T22:26:11Z</dcterms:created>
  <dcterms:modified xsi:type="dcterms:W3CDTF">2020-07-07T18:41:19Z</dcterms:modified>
</cp:coreProperties>
</file>