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1eff9921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1eff9921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1eff9921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1eff9921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eff9921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eff9921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1eff9921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1eff9921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1eff9921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1eff9921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1eff9921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1eff9921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1eff9921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1eff9921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Feedback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691150"/>
            <a:ext cx="8520600" cy="28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impressed!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understand what you’re doing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writing despite sharing labs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help you write your Introductions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</a:t>
            </a:r>
            <a:r>
              <a:rPr lang="en"/>
              <a:t>rite a one sentence statement of your lab's big idea and your research project. One sentence!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90250" y="526350"/>
            <a:ext cx="7108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/>
              <a:t>You start creating your posters now!</a:t>
            </a:r>
            <a:endParaRPr i="1"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goes into the Introduction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75" y="1170125"/>
            <a:ext cx="564832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 out for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want to say so much, less is more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you thinking out loud?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the big idea!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Being late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90250" y="526350"/>
            <a:ext cx="7650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 Pictionary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on starting your poster materials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the assignment requirements 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wait until the night before to ask your lab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These are not final products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lab will have to approve your final presentation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feedback now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assignments...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Friday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Timesheet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Helper Survey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Reflection #3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Due next week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 #2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Speaker questions -Dr. Anita Koshy!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