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8"/>
    <p:restoredTop sz="96966"/>
  </p:normalViewPr>
  <p:slideViewPr>
    <p:cSldViewPr snapToGrid="0" snapToObjects="1">
      <p:cViewPr>
        <p:scale>
          <a:sx n="139" d="100"/>
          <a:sy n="139" d="100"/>
        </p:scale>
        <p:origin x="13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entificamerican.com/article/the-dark-side-of-crispr/" TargetMode="External"/><Relationship Id="rId5" Type="http://schemas.openxmlformats.org/officeDocument/2006/relationships/hyperlink" Target="https://www.sciencedirect.com/science/article/pii/S0092867414006047" TargetMode="External"/><Relationship Id="rId4" Type="http://schemas.openxmlformats.org/officeDocument/2006/relationships/hyperlink" Target="https://www.sciencedirect.com/science/article/pii/S09527915140015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77" y="297508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/>
              <a:t>Poster Presentation:</a:t>
            </a:r>
          </a:p>
          <a:p>
            <a:r>
              <a:rPr lang="en-US" sz="4800" dirty="0"/>
              <a:t>A reusable framework for text analysis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3588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0529BFE-6797-C64B-B371-2E259E81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" y="3429000"/>
            <a:ext cx="5414896" cy="290652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9D81734-874F-A641-A063-127A5533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97" y="3416243"/>
            <a:ext cx="5462427" cy="2932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B7F17-7687-7F45-A8B9-5FF7F37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Natural Language Processing on Texts about CRISPR</a:t>
            </a:r>
            <a:br>
              <a:rPr lang="en-US" dirty="0"/>
            </a:br>
            <a:r>
              <a:rPr lang="en-US" sz="2700" dirty="0" err="1"/>
              <a:t>Sreevatsa</a:t>
            </a:r>
            <a:r>
              <a:rPr lang="en-US" sz="2700" dirty="0"/>
              <a:t> </a:t>
            </a:r>
            <a:r>
              <a:rPr lang="en-US" sz="2700" dirty="0" err="1"/>
              <a:t>Nukala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C0B36-317E-BB47-98B1-14FB7906B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0800" y="996756"/>
            <a:ext cx="5607165" cy="26653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References</a:t>
            </a:r>
            <a:br>
              <a:rPr lang="en-US" sz="2000" dirty="0"/>
            </a:br>
            <a:r>
              <a:rPr lang="en-US" dirty="0"/>
              <a:t>[1] R. </a:t>
            </a:r>
            <a:r>
              <a:rPr lang="en-US" dirty="0" err="1"/>
              <a:t>Barrangou</a:t>
            </a:r>
            <a:r>
              <a:rPr lang="en-US" dirty="0"/>
              <a:t>, “The roles of </a:t>
            </a:r>
            <a:r>
              <a:rPr lang="en-US" dirty="0" err="1"/>
              <a:t>crispr</a:t>
            </a:r>
            <a:r>
              <a:rPr lang="en-US" dirty="0"/>
              <a:t>–</a:t>
            </a:r>
            <a:r>
              <a:rPr lang="en-US" dirty="0" err="1"/>
              <a:t>cas</a:t>
            </a:r>
            <a:r>
              <a:rPr lang="en-US" dirty="0"/>
              <a:t> systems in adaptive immunity and </a:t>
            </a:r>
            <a:r>
              <a:rPr lang="en-US" dirty="0" err="1"/>
              <a:t>beyond,”Current</a:t>
            </a:r>
            <a:r>
              <a:rPr lang="en-US" dirty="0"/>
              <a:t> Opinion in Immunology, vol. 32, pp. 36–41, 2015, innate immunity. [Online]. Available: </a:t>
            </a:r>
            <a:r>
              <a:rPr lang="en-US" dirty="0">
                <a:hlinkClick r:id="rId4"/>
              </a:rPr>
              <a:t>https://www.sciencedirect.com/science/article/pii/S0952791514001563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F. B. </a:t>
            </a:r>
            <a:r>
              <a:rPr lang="en-US" dirty="0" err="1"/>
              <a:t>Ayano</a:t>
            </a:r>
            <a:r>
              <a:rPr lang="en-US" dirty="0"/>
              <a:t> ̆</a:t>
            </a:r>
            <a:r>
              <a:rPr lang="en-US" dirty="0" err="1"/>
              <a:t>glu</a:t>
            </a:r>
            <a:r>
              <a:rPr lang="en-US" dirty="0"/>
              <a:t>, A. E. El ̧</a:t>
            </a:r>
            <a:r>
              <a:rPr lang="en-US" dirty="0" err="1"/>
              <a:t>cin</a:t>
            </a:r>
            <a:r>
              <a:rPr lang="en-US" dirty="0"/>
              <a:t>, and Y. M. El ̧</a:t>
            </a:r>
            <a:r>
              <a:rPr lang="en-US" dirty="0" err="1"/>
              <a:t>cin</a:t>
            </a:r>
            <a:r>
              <a:rPr lang="en-US" dirty="0"/>
              <a:t>, “Bioethical issues in genome editing by</a:t>
            </a:r>
            <a:r>
              <a:rPr lang="en-US" sz="2000" dirty="0"/>
              <a:t> </a:t>
            </a:r>
            <a:r>
              <a:rPr lang="en-US" dirty="0"/>
              <a:t>CRISPR-Cas9 technology,” Turk. J. Biol., vol. 44, no. 2, pp. 110–120, Apr. 2020.</a:t>
            </a:r>
            <a:r>
              <a:rPr lang="en-US" sz="2000" dirty="0"/>
              <a:t> 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[3] P. Hsu, E. Lander, and F. Zhang, “Development and applications of crispr-cas9 for</a:t>
            </a:r>
            <a:br>
              <a:rPr lang="en-US" dirty="0"/>
            </a:br>
            <a:r>
              <a:rPr lang="en-US" dirty="0"/>
              <a:t>genome engineering,” Cell, vol. 157, no. 6, pp. 1262–1278, 2014. [Online]. Available: </a:t>
            </a:r>
            <a:r>
              <a:rPr lang="en-US" dirty="0">
                <a:hlinkClick r:id="rId5"/>
              </a:rPr>
              <a:t>https://www.sciencedirect.com/science/article/pii/S0092867414006047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S. </a:t>
            </a:r>
            <a:r>
              <a:rPr lang="en-US" dirty="0" err="1"/>
              <a:t>Sufian</a:t>
            </a:r>
            <a:r>
              <a:rPr lang="en-US" dirty="0"/>
              <a:t>, “The dark side of </a:t>
            </a:r>
            <a:r>
              <a:rPr lang="en-US" dirty="0" err="1"/>
              <a:t>crispr</a:t>
            </a:r>
            <a:r>
              <a:rPr lang="en-US" dirty="0"/>
              <a:t>,” Scientific American, Feb 2021. [Online]. Available:</a:t>
            </a:r>
            <a:br>
              <a:rPr lang="en-US" dirty="0"/>
            </a:br>
            <a:r>
              <a:rPr lang="en-US" dirty="0">
                <a:hlinkClick r:id="rId6"/>
              </a:rPr>
              <a:t>https://www.scientificamerican.com/article/the-dark-side-of-crispr/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“Full stack genome engineering,” </a:t>
            </a:r>
            <a:r>
              <a:rPr lang="en-US" dirty="0" err="1"/>
              <a:t>Synthego</a:t>
            </a:r>
            <a:r>
              <a:rPr lang="en-US" dirty="0"/>
              <a:t>. [Online]. Available: https://</a:t>
            </a:r>
            <a:r>
              <a:rPr lang="en-US" dirty="0" err="1"/>
              <a:t>www.synthego.com</a:t>
            </a:r>
            <a:r>
              <a:rPr lang="en-US" dirty="0"/>
              <a:t>/learn/</a:t>
            </a:r>
            <a:r>
              <a:rPr lang="en-US" dirty="0" err="1"/>
              <a:t>crispr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L. </a:t>
            </a:r>
            <a:r>
              <a:rPr lang="en-US" dirty="0" err="1"/>
              <a:t>Warneck-Silvestrin</a:t>
            </a:r>
            <a:r>
              <a:rPr lang="en-US" dirty="0"/>
              <a:t>, “The promises of </a:t>
            </a:r>
            <a:r>
              <a:rPr lang="en-US" dirty="0" err="1"/>
              <a:t>crispr</a:t>
            </a:r>
            <a:r>
              <a:rPr lang="en-US" dirty="0"/>
              <a:t> genome editing in biomedicine,”</a:t>
            </a:r>
            <a:r>
              <a:rPr lang="en-US" dirty="0" err="1"/>
              <a:t>Labiotech.eu</a:t>
            </a:r>
            <a:r>
              <a:rPr lang="en-US" dirty="0"/>
              <a:t>, Mar 2021. [Online]. Available: https://</a:t>
            </a:r>
            <a:r>
              <a:rPr lang="en-US" dirty="0" err="1"/>
              <a:t>www.labiotech.eu</a:t>
            </a:r>
            <a:r>
              <a:rPr lang="en-US" dirty="0"/>
              <a:t>/interview/</a:t>
            </a:r>
            <a:r>
              <a:rPr lang="en-US" dirty="0" err="1"/>
              <a:t>crispr</a:t>
            </a:r>
            <a:r>
              <a:rPr lang="en-US" dirty="0"/>
              <a:t>-therapeutics-genome-editing/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sz="24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45FF435-61A2-3841-9F93-29B1DF9A6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27" y="870297"/>
            <a:ext cx="5340095" cy="2670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BC382-05D4-624E-A111-59EC726FB8F1}"/>
              </a:ext>
            </a:extLst>
          </p:cNvPr>
          <p:cNvSpPr txBox="1"/>
          <p:nvPr/>
        </p:nvSpPr>
        <p:spPr>
          <a:xfrm>
            <a:off x="1293398" y="345085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Sentiment analyses of original and processed/cleaned versions of texts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FFD-0C75-E742-AA94-2CAF1EC6BD3F}"/>
              </a:ext>
            </a:extLst>
          </p:cNvPr>
          <p:cNvSpPr txBox="1"/>
          <p:nvPr/>
        </p:nvSpPr>
        <p:spPr>
          <a:xfrm>
            <a:off x="895995" y="615654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Sankey diagram of text to most common words (absolute frequency)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0C044-9719-E843-8528-2AC836FFF136}"/>
              </a:ext>
            </a:extLst>
          </p:cNvPr>
          <p:cNvSpPr txBox="1"/>
          <p:nvPr/>
        </p:nvSpPr>
        <p:spPr>
          <a:xfrm>
            <a:off x="7050120" y="6156545"/>
            <a:ext cx="4761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charset="0"/>
                <a:ea typeface="Arial" charset="0"/>
                <a:cs typeface="Arial" charset="0"/>
              </a:rPr>
              <a:t>Sankey diagram of text to most common words (relative frequency)</a:t>
            </a:r>
          </a:p>
        </p:txBody>
      </p:sp>
    </p:spTree>
    <p:extLst>
      <p:ext uri="{BB962C8B-B14F-4D97-AF65-F5344CB8AC3E}">
        <p14:creationId xmlns:p14="http://schemas.microsoft.com/office/powerpoint/2010/main" val="39290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7233</TotalTime>
  <Words>348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Natural Language Processing on Texts about CRISPR Sreevatsa Nukala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Sreevatsa Nukala</cp:lastModifiedBy>
  <cp:revision>79</cp:revision>
  <cp:lastPrinted>2018-02-13T18:02:34Z</cp:lastPrinted>
  <dcterms:created xsi:type="dcterms:W3CDTF">2017-09-23T00:39:11Z</dcterms:created>
  <dcterms:modified xsi:type="dcterms:W3CDTF">2022-02-22T19:53:25Z</dcterms:modified>
</cp:coreProperties>
</file>