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1"/>
    <p:restoredTop sz="84138"/>
  </p:normalViewPr>
  <p:slideViewPr>
    <p:cSldViewPr snapToGrid="0" snapToObjects="1">
      <p:cViewPr varScale="1">
        <p:scale>
          <a:sx n="82" d="100"/>
          <a:sy n="82" d="100"/>
        </p:scale>
        <p:origin x="1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1E8C-C9E2-8748-8CBF-EE979DE2B186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C0EE5-3C51-4446-9EC0-35F9BA8BD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C0EE5-3C51-4446-9EC0-35F9BA8BDA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510157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988" y="1123098"/>
            <a:ext cx="10515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564459" y="1429383"/>
            <a:ext cx="6278135" cy="4558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56839" y="1429383"/>
            <a:ext cx="4482790" cy="4558821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D4D2-800B-4845-B904-A89C1FE5625F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957B-D721-0042-80D0-B7548D90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5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77" y="2975084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800" dirty="0"/>
              <a:t>Template for Poster Presentation:</a:t>
            </a:r>
          </a:p>
          <a:p>
            <a:r>
              <a:rPr lang="en-US" sz="4800" dirty="0"/>
              <a:t>A reusable framework for text analysis and comparison</a:t>
            </a:r>
          </a:p>
        </p:txBody>
      </p:sp>
    </p:spTree>
    <p:extLst>
      <p:ext uri="{BB962C8B-B14F-4D97-AF65-F5344CB8AC3E}">
        <p14:creationId xmlns:p14="http://schemas.microsoft.com/office/powerpoint/2010/main" val="135881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7F17-7687-7F45-A8B9-5FF7F37E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Title goes here</a:t>
            </a:r>
            <a:br>
              <a:rPr lang="en-US" dirty="0"/>
            </a:br>
            <a:r>
              <a:rPr lang="en-US" sz="2700" dirty="0"/>
              <a:t>Author1, Author2, ….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C0B36-317E-BB47-98B1-14FB7906B3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6129" y="1429383"/>
            <a:ext cx="3876465" cy="455882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1-2 of your most interesting visualizations</a:t>
            </a:r>
            <a:br>
              <a:rPr lang="en-US" sz="2000" dirty="0">
                <a:latin typeface="Arial" charset="0"/>
                <a:ea typeface="Arial" charset="0"/>
                <a:cs typeface="Arial" charset="0"/>
              </a:rPr>
            </a:b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Captions providing interpretations of your figures</a:t>
            </a:r>
            <a:br>
              <a:rPr lang="en-US" sz="2000" dirty="0">
                <a:latin typeface="Arial" charset="0"/>
                <a:ea typeface="Arial" charset="0"/>
                <a:cs typeface="Arial" charset="0"/>
              </a:rPr>
            </a:b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Cite your data sources</a:t>
            </a:r>
            <a:br>
              <a:rPr lang="en-US" sz="2000" dirty="0">
                <a:latin typeface="Arial" charset="0"/>
                <a:ea typeface="Arial" charset="0"/>
                <a:cs typeface="Arial" charset="0"/>
              </a:rPr>
            </a:b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Please submit this slide as a .pptx.  I will compile them together into a single presentation.</a:t>
            </a:r>
          </a:p>
          <a:p>
            <a:endParaRPr lang="en-US" sz="24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FBFAE37-F123-7548-BD4D-926CE2C7AA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6838" y="1429383"/>
            <a:ext cx="7609291" cy="4558822"/>
          </a:xfrm>
        </p:spPr>
      </p:sp>
    </p:spTree>
    <p:extLst>
      <p:ext uri="{BB962C8B-B14F-4D97-AF65-F5344CB8AC3E}">
        <p14:creationId xmlns:p14="http://schemas.microsoft.com/office/powerpoint/2010/main" val="392903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rgbClr val="C0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190CBDDB-25AF-8448-915D-F5892636F84F}" vid="{6D2D882E-D7DF-E347-B3A5-820D04F7DB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Northeastern</Template>
  <TotalTime>7110</TotalTime>
  <Words>61</Words>
  <Application>Microsoft Macintosh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Title goes here Author1, Author2, 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DS4300 - High-Scale Storage</dc:title>
  <dc:creator>Rachlin, John</dc:creator>
  <cp:lastModifiedBy>Rachlin, John</cp:lastModifiedBy>
  <cp:revision>77</cp:revision>
  <cp:lastPrinted>2018-02-13T18:02:34Z</cp:lastPrinted>
  <dcterms:created xsi:type="dcterms:W3CDTF">2017-09-23T00:39:11Z</dcterms:created>
  <dcterms:modified xsi:type="dcterms:W3CDTF">2022-02-20T21:11:31Z</dcterms:modified>
</cp:coreProperties>
</file>