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5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7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8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8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6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2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D24A-F210-4E69-9976-5FF9EAC57F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6F27FF-99F2-4D8C-8202-C0AEE6DBF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7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CC80-527A-4DE1-8C45-AC541B95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Daily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7305-199E-4BA2-A256-1BACA7A7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911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Weekly status meeting – Every Tuesday! Time: 10:30 Duration:</a:t>
            </a:r>
          </a:p>
          <a:p>
            <a:r>
              <a:rPr lang="en-US" sz="2400">
                <a:latin typeface="Cambria" panose="02040503050406030204" pitchFamily="18" charset="0"/>
              </a:rPr>
              <a:t>Document </a:t>
            </a:r>
            <a:r>
              <a:rPr lang="en-US" sz="2400" dirty="0">
                <a:latin typeface="Cambria" panose="02040503050406030204" pitchFamily="18" charset="0"/>
              </a:rPr>
              <a:t>the things in lucid chart whenever you do anything. </a:t>
            </a:r>
          </a:p>
          <a:p>
            <a:r>
              <a:rPr lang="en-US" sz="2400" dirty="0">
                <a:latin typeface="Cambria" panose="02040503050406030204" pitchFamily="18" charset="0"/>
              </a:rPr>
              <a:t>Upload the Code in git.</a:t>
            </a:r>
          </a:p>
        </p:txBody>
      </p:sp>
    </p:spTree>
    <p:extLst>
      <p:ext uri="{BB962C8B-B14F-4D97-AF65-F5344CB8AC3E}">
        <p14:creationId xmlns:p14="http://schemas.microsoft.com/office/powerpoint/2010/main" val="15617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58AF-4BC1-4418-AE30-98CEC43D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A15E-C1E8-4C20-8DF7-4D90FD9A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Make a note of those things whenever you get stuck up with anything(risks/issues) that encountered while you were all working.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Lessons Learned at the end.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5F30-32C9-4B9B-8682-9129B671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Documentation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5F03-A17C-4A60-B8FB-9F23333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For every projects lets have 3 documents: </a:t>
            </a:r>
          </a:p>
          <a:p>
            <a:pPr marL="457200" lvl="1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 1. Business Requirements Document(Business Problem, scope, out of scope, Requirements)- Asana</a:t>
            </a:r>
          </a:p>
          <a:p>
            <a:pPr marL="457200" lvl="1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 2. Functional Specification Document(Class, sequence diagrams and mechanical and electrical related stuff functional wise)- lucid chart</a:t>
            </a:r>
          </a:p>
          <a:p>
            <a:pPr marL="457200" lvl="1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 3. Technical Specification Document( Code)-links of </a:t>
            </a:r>
            <a:r>
              <a:rPr lang="en-US" sz="2400" dirty="0" err="1">
                <a:latin typeface="Cambria" panose="02040503050406030204" pitchFamily="18" charset="0"/>
              </a:rPr>
              <a:t>github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2374</TotalTime>
  <Words>122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</vt:lpstr>
      <vt:lpstr>Gill Sans MT</vt:lpstr>
      <vt:lpstr>Gallery</vt:lpstr>
      <vt:lpstr>Daily Routine</vt:lpstr>
      <vt:lpstr>CONTINUED..</vt:lpstr>
      <vt:lpstr>Documentation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Routine</dc:title>
  <dc:creator>Sree Vidya Susarla</dc:creator>
  <cp:lastModifiedBy>Sree Vidya Susarla</cp:lastModifiedBy>
  <cp:revision>8</cp:revision>
  <dcterms:created xsi:type="dcterms:W3CDTF">2017-09-07T22:15:41Z</dcterms:created>
  <dcterms:modified xsi:type="dcterms:W3CDTF">2017-09-12T16:47:39Z</dcterms:modified>
</cp:coreProperties>
</file>