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0D65-0DE3-4303-A2B4-2A5989D0F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AAMC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71E32-898A-4D5E-B2C7-6E01BF4E3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Sree Vidya Susarla</a:t>
            </a:r>
          </a:p>
          <a:p>
            <a:pPr marL="342900" indent="-342900">
              <a:buFontTx/>
              <a:buChar char="-"/>
            </a:pPr>
            <a:r>
              <a:rPr lang="en-US" dirty="0"/>
              <a:t>Chelsi Gupta</a:t>
            </a:r>
          </a:p>
        </p:txBody>
      </p:sp>
    </p:spTree>
    <p:extLst>
      <p:ext uri="{BB962C8B-B14F-4D97-AF65-F5344CB8AC3E}">
        <p14:creationId xmlns:p14="http://schemas.microsoft.com/office/powerpoint/2010/main" val="85398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40DD-40DE-4681-B6B4-FA0543B5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which were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1A49-7510-44F8-85E2-A8750AD3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setup the preflight code on the system.</a:t>
            </a:r>
          </a:p>
          <a:p>
            <a:r>
              <a:rPr lang="en-US" dirty="0"/>
              <a:t>We also setup the </a:t>
            </a:r>
            <a:r>
              <a:rPr lang="en-US" dirty="0" err="1"/>
              <a:t>arcgis</a:t>
            </a:r>
            <a:r>
              <a:rPr lang="en-US" dirty="0"/>
              <a:t> runtime </a:t>
            </a:r>
            <a:r>
              <a:rPr lang="en-US" dirty="0" err="1"/>
              <a:t>sdk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4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5B40-B2B9-4753-8E80-C8007B6A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155E-71B8-480E-A03C-B3DF00D4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ESRI Account -  Sree and Chelsi</a:t>
            </a:r>
          </a:p>
          <a:p>
            <a:r>
              <a:rPr lang="en-US" dirty="0"/>
              <a:t>Understand the existing preflight code - Sree and Chelsi</a:t>
            </a:r>
          </a:p>
          <a:p>
            <a:r>
              <a:rPr lang="en-US" dirty="0"/>
              <a:t>Meet Ian for some information on the preflight and the post flight - Sree and Chelsi.</a:t>
            </a:r>
          </a:p>
          <a:p>
            <a:r>
              <a:rPr lang="en-US" dirty="0"/>
              <a:t>Document which has tasks and timelines! - Sree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3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71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AAMC </vt:lpstr>
      <vt:lpstr>Tasks which were done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AAMC </dc:title>
  <dc:creator>Sree Vidya Susarla</dc:creator>
  <cp:lastModifiedBy>Sree Vidya Susarla</cp:lastModifiedBy>
  <cp:revision>3</cp:revision>
  <dcterms:created xsi:type="dcterms:W3CDTF">2017-09-20T16:17:57Z</dcterms:created>
  <dcterms:modified xsi:type="dcterms:W3CDTF">2017-09-20T16:40:04Z</dcterms:modified>
</cp:coreProperties>
</file>