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297" r:id="rId1"/>
  </p:sldMasterIdLst>
  <p:notesMasterIdLst>
    <p:notesMasterId r:id="rId14"/>
  </p:notesMasterIdLst>
  <p:sldIdLst>
    <p:sldId id="256" r:id="rId2"/>
    <p:sldId id="357" r:id="rId3"/>
    <p:sldId id="391" r:id="rId4"/>
    <p:sldId id="398" r:id="rId5"/>
    <p:sldId id="392" r:id="rId6"/>
    <p:sldId id="393" r:id="rId7"/>
    <p:sldId id="394" r:id="rId8"/>
    <p:sldId id="397" r:id="rId9"/>
    <p:sldId id="396" r:id="rId10"/>
    <p:sldId id="395" r:id="rId11"/>
    <p:sldId id="399"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BC9"/>
    <a:srgbClr val="7B229E"/>
    <a:srgbClr val="8468DE"/>
    <a:srgbClr val="A50021"/>
    <a:srgbClr val="002060"/>
    <a:srgbClr val="EAEFF7"/>
    <a:srgbClr val="C00000"/>
    <a:srgbClr val="E5B458"/>
    <a:srgbClr val="E3AA6A"/>
    <a:srgbClr val="38B3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4" autoAdjust="0"/>
    <p:restoredTop sz="86364" autoAdjust="0"/>
  </p:normalViewPr>
  <p:slideViewPr>
    <p:cSldViewPr snapToGrid="0">
      <p:cViewPr varScale="1">
        <p:scale>
          <a:sx n="66" d="100"/>
          <a:sy n="66" d="100"/>
        </p:scale>
        <p:origin x="1484" y="56"/>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40DDE4-C5A1-4AC6-AA70-BE453F8A7F5B}" type="doc">
      <dgm:prSet loTypeId="urn:microsoft.com/office/officeart/2005/8/layout/lProcess2" loCatId="list" qsTypeId="urn:microsoft.com/office/officeart/2005/8/quickstyle/simple5" qsCatId="simple" csTypeId="urn:microsoft.com/office/officeart/2005/8/colors/colorful2" csCatId="colorful" phldr="1"/>
      <dgm:spPr/>
      <dgm:t>
        <a:bodyPr/>
        <a:lstStyle/>
        <a:p>
          <a:endParaRPr lang="en-IN"/>
        </a:p>
      </dgm:t>
    </dgm:pt>
    <dgm:pt modelId="{2B9C71AE-DE38-4AB9-883E-D6B6D198AA6E}">
      <dgm:prSet phldrT="[Text]"/>
      <dgm:spPr/>
      <dgm:t>
        <a:bodyPr/>
        <a:lstStyle/>
        <a:p>
          <a:r>
            <a:rPr lang="en-IN" dirty="0"/>
            <a:t>Data collection</a:t>
          </a:r>
        </a:p>
      </dgm:t>
    </dgm:pt>
    <dgm:pt modelId="{D4AD9F05-E630-4DEA-B86F-91B8D802F8D4}" type="parTrans" cxnId="{8DCA37BB-1FE0-477B-9492-B2C69FE4837A}">
      <dgm:prSet/>
      <dgm:spPr/>
      <dgm:t>
        <a:bodyPr/>
        <a:lstStyle/>
        <a:p>
          <a:endParaRPr lang="en-IN"/>
        </a:p>
      </dgm:t>
    </dgm:pt>
    <dgm:pt modelId="{62ED1F30-4D51-4ECA-A89D-9BDCA061BF0B}" type="sibTrans" cxnId="{8DCA37BB-1FE0-477B-9492-B2C69FE4837A}">
      <dgm:prSet/>
      <dgm:spPr/>
      <dgm:t>
        <a:bodyPr/>
        <a:lstStyle/>
        <a:p>
          <a:endParaRPr lang="en-IN"/>
        </a:p>
      </dgm:t>
    </dgm:pt>
    <dgm:pt modelId="{85F1DE29-06A0-4F81-8158-D4718FCC50EA}">
      <dgm:prSet phldrT="[Text]"/>
      <dgm:spPr/>
      <dgm:t>
        <a:bodyPr/>
        <a:lstStyle/>
        <a:p>
          <a:r>
            <a:rPr lang="en-IN" dirty="0"/>
            <a:t>Data preparation </a:t>
          </a:r>
        </a:p>
      </dgm:t>
    </dgm:pt>
    <dgm:pt modelId="{60830309-5E0B-4561-88CB-C0D5CF286279}" type="parTrans" cxnId="{DB2C7C21-90FA-473B-8555-04349326BD55}">
      <dgm:prSet/>
      <dgm:spPr/>
      <dgm:t>
        <a:bodyPr/>
        <a:lstStyle/>
        <a:p>
          <a:endParaRPr lang="en-IN"/>
        </a:p>
      </dgm:t>
    </dgm:pt>
    <dgm:pt modelId="{DCCE4D60-2E2A-45AE-BEBA-55E9FA04A975}" type="sibTrans" cxnId="{DB2C7C21-90FA-473B-8555-04349326BD55}">
      <dgm:prSet/>
      <dgm:spPr/>
      <dgm:t>
        <a:bodyPr/>
        <a:lstStyle/>
        <a:p>
          <a:endParaRPr lang="en-IN"/>
        </a:p>
      </dgm:t>
    </dgm:pt>
    <dgm:pt modelId="{F038EBB0-E867-460D-B891-E8EDEAFD50B7}">
      <dgm:prSet phldrT="[Text]"/>
      <dgm:spPr/>
      <dgm:t>
        <a:bodyPr/>
        <a:lstStyle/>
        <a:p>
          <a:r>
            <a:rPr lang="en-IN" dirty="0"/>
            <a:t>Train a model </a:t>
          </a:r>
        </a:p>
      </dgm:t>
    </dgm:pt>
    <dgm:pt modelId="{87F30635-FE53-4944-A1AC-0373D27333FF}" type="parTrans" cxnId="{C7380705-3066-4784-86A3-2ECA96FBA754}">
      <dgm:prSet/>
      <dgm:spPr/>
      <dgm:t>
        <a:bodyPr/>
        <a:lstStyle/>
        <a:p>
          <a:endParaRPr lang="en-IN"/>
        </a:p>
      </dgm:t>
    </dgm:pt>
    <dgm:pt modelId="{4B06A2FF-B28F-454C-B12A-44BDABD91667}" type="sibTrans" cxnId="{C7380705-3066-4784-86A3-2ECA96FBA754}">
      <dgm:prSet/>
      <dgm:spPr/>
      <dgm:t>
        <a:bodyPr/>
        <a:lstStyle/>
        <a:p>
          <a:endParaRPr lang="en-IN"/>
        </a:p>
      </dgm:t>
    </dgm:pt>
    <dgm:pt modelId="{224C7B32-16EA-4068-8494-35939988D773}">
      <dgm:prSet phldrT="[Text]"/>
      <dgm:spPr/>
      <dgm:t>
        <a:bodyPr/>
        <a:lstStyle/>
        <a:p>
          <a:r>
            <a:rPr lang="en-IN" dirty="0"/>
            <a:t>Evaluation </a:t>
          </a:r>
        </a:p>
      </dgm:t>
    </dgm:pt>
    <dgm:pt modelId="{1E19311E-FB5C-4447-801A-DB69F8DD9412}" type="parTrans" cxnId="{834142A5-E31C-434D-BC93-27FE08267F90}">
      <dgm:prSet/>
      <dgm:spPr/>
      <dgm:t>
        <a:bodyPr/>
        <a:lstStyle/>
        <a:p>
          <a:endParaRPr lang="en-IN"/>
        </a:p>
      </dgm:t>
    </dgm:pt>
    <dgm:pt modelId="{663F691F-3D1A-4BEB-A4A0-340D702F7D66}" type="sibTrans" cxnId="{834142A5-E31C-434D-BC93-27FE08267F90}">
      <dgm:prSet/>
      <dgm:spPr/>
      <dgm:t>
        <a:bodyPr/>
        <a:lstStyle/>
        <a:p>
          <a:endParaRPr lang="en-IN"/>
        </a:p>
      </dgm:t>
    </dgm:pt>
    <dgm:pt modelId="{2CB35D76-AA5E-488D-AC94-DC5967475CD5}">
      <dgm:prSet phldrT="[Text]"/>
      <dgm:spPr/>
      <dgm:t>
        <a:bodyPr/>
        <a:lstStyle/>
        <a:p>
          <a:r>
            <a:rPr lang="en-IN" dirty="0"/>
            <a:t>Serve model</a:t>
          </a:r>
        </a:p>
      </dgm:t>
    </dgm:pt>
    <dgm:pt modelId="{AB1B9A8E-08C9-4AFC-843A-A932D4D7A587}" type="parTrans" cxnId="{4295B299-9568-4A9D-BA9E-30C276BD390B}">
      <dgm:prSet/>
      <dgm:spPr/>
      <dgm:t>
        <a:bodyPr/>
        <a:lstStyle/>
        <a:p>
          <a:endParaRPr lang="en-IN"/>
        </a:p>
      </dgm:t>
    </dgm:pt>
    <dgm:pt modelId="{EFD07913-1652-449F-973E-49AD8FFC76C7}" type="sibTrans" cxnId="{4295B299-9568-4A9D-BA9E-30C276BD390B}">
      <dgm:prSet/>
      <dgm:spPr/>
      <dgm:t>
        <a:bodyPr/>
        <a:lstStyle/>
        <a:p>
          <a:endParaRPr lang="en-IN"/>
        </a:p>
      </dgm:t>
    </dgm:pt>
    <dgm:pt modelId="{ACAAA716-3B3B-49F4-812D-D1E2312B2280}">
      <dgm:prSet phldrT="[Text]"/>
      <dgm:spPr/>
      <dgm:t>
        <a:bodyPr/>
        <a:lstStyle/>
        <a:p>
          <a:r>
            <a:rPr lang="en-IN" dirty="0"/>
            <a:t>Retrain model</a:t>
          </a:r>
        </a:p>
      </dgm:t>
    </dgm:pt>
    <dgm:pt modelId="{A84E3C70-929C-48B4-BCE0-D48637E8CEE0}" type="parTrans" cxnId="{67592E5D-4634-45F2-9F7F-19539E0338F0}">
      <dgm:prSet/>
      <dgm:spPr/>
      <dgm:t>
        <a:bodyPr/>
        <a:lstStyle/>
        <a:p>
          <a:endParaRPr lang="en-IN"/>
        </a:p>
      </dgm:t>
    </dgm:pt>
    <dgm:pt modelId="{8DCB25A7-A872-45C7-B352-2405F74A6905}" type="sibTrans" cxnId="{67592E5D-4634-45F2-9F7F-19539E0338F0}">
      <dgm:prSet/>
      <dgm:spPr/>
      <dgm:t>
        <a:bodyPr/>
        <a:lstStyle/>
        <a:p>
          <a:endParaRPr lang="en-IN"/>
        </a:p>
      </dgm:t>
    </dgm:pt>
    <dgm:pt modelId="{BE5C8FB0-DE3F-4B78-BDF1-A4C7571A1E6F}">
      <dgm:prSet custT="1"/>
      <dgm:spPr/>
      <dgm:t>
        <a:bodyPr/>
        <a:lstStyle/>
        <a:p>
          <a:pPr>
            <a:buFont typeface="Arial" panose="020B0604020202020204" pitchFamily="34" charset="0"/>
            <a:buChar char="•"/>
          </a:pPr>
          <a:r>
            <a:rPr lang="en-IN" sz="1600" dirty="0"/>
            <a:t> Data as images or videos</a:t>
          </a:r>
        </a:p>
      </dgm:t>
    </dgm:pt>
    <dgm:pt modelId="{66F78B2C-A800-47CE-BB0E-25C809C565BF}" type="parTrans" cxnId="{5EBA901F-EDCB-4450-9BA4-3C1BD9F188EB}">
      <dgm:prSet/>
      <dgm:spPr/>
      <dgm:t>
        <a:bodyPr/>
        <a:lstStyle/>
        <a:p>
          <a:endParaRPr lang="en-IN"/>
        </a:p>
      </dgm:t>
    </dgm:pt>
    <dgm:pt modelId="{830470A1-9C26-4DAD-9130-1037D5DEB1B6}" type="sibTrans" cxnId="{5EBA901F-EDCB-4450-9BA4-3C1BD9F188EB}">
      <dgm:prSet/>
      <dgm:spPr/>
      <dgm:t>
        <a:bodyPr/>
        <a:lstStyle/>
        <a:p>
          <a:endParaRPr lang="en-IN"/>
        </a:p>
      </dgm:t>
    </dgm:pt>
    <dgm:pt modelId="{2E162646-B91D-4727-A8EB-9569006ED1A9}">
      <dgm:prSet custT="1"/>
      <dgm:spPr/>
      <dgm:t>
        <a:bodyPr/>
        <a:lstStyle/>
        <a:p>
          <a:pPr>
            <a:buFont typeface="Arial" panose="020B0604020202020204" pitchFamily="34" charset="0"/>
            <a:buChar char="•"/>
          </a:pPr>
          <a:r>
            <a:rPr lang="en-IN" sz="1600" dirty="0"/>
            <a:t> From google or recording ourselves </a:t>
          </a:r>
        </a:p>
      </dgm:t>
    </dgm:pt>
    <dgm:pt modelId="{DF8607DA-2E8D-4E84-9A23-03444BD2A5FF}" type="parTrans" cxnId="{8872D470-38C1-4FDF-BABD-E3513760A675}">
      <dgm:prSet/>
      <dgm:spPr/>
      <dgm:t>
        <a:bodyPr/>
        <a:lstStyle/>
        <a:p>
          <a:endParaRPr lang="en-IN"/>
        </a:p>
      </dgm:t>
    </dgm:pt>
    <dgm:pt modelId="{2E283ED0-8FA3-4970-9BA6-0B536FA741DB}" type="sibTrans" cxnId="{8872D470-38C1-4FDF-BABD-E3513760A675}">
      <dgm:prSet/>
      <dgm:spPr/>
      <dgm:t>
        <a:bodyPr/>
        <a:lstStyle/>
        <a:p>
          <a:endParaRPr lang="en-IN"/>
        </a:p>
      </dgm:t>
    </dgm:pt>
    <dgm:pt modelId="{394532D5-FE87-4C5A-9AEA-0B8071D4704A}">
      <dgm:prSet custT="1"/>
      <dgm:spPr/>
      <dgm:t>
        <a:bodyPr/>
        <a:lstStyle/>
        <a:p>
          <a:pPr>
            <a:buFont typeface="Arial" panose="020B0604020202020204" pitchFamily="34" charset="0"/>
            <a:buChar char="•"/>
          </a:pPr>
          <a:r>
            <a:rPr lang="en-IN" sz="1600" dirty="0"/>
            <a:t>Structured or non structed </a:t>
          </a:r>
        </a:p>
      </dgm:t>
    </dgm:pt>
    <dgm:pt modelId="{E5757A40-0EAA-4827-B355-4350E0599FA3}" type="parTrans" cxnId="{B386FAD0-99F8-4D32-95FC-3815E48DBE85}">
      <dgm:prSet/>
      <dgm:spPr/>
      <dgm:t>
        <a:bodyPr/>
        <a:lstStyle/>
        <a:p>
          <a:endParaRPr lang="en-IN"/>
        </a:p>
      </dgm:t>
    </dgm:pt>
    <dgm:pt modelId="{81AE29EF-4467-405D-A699-B523165BFFD3}" type="sibTrans" cxnId="{B386FAD0-99F8-4D32-95FC-3815E48DBE85}">
      <dgm:prSet/>
      <dgm:spPr/>
      <dgm:t>
        <a:bodyPr/>
        <a:lstStyle/>
        <a:p>
          <a:endParaRPr lang="en-IN"/>
        </a:p>
      </dgm:t>
    </dgm:pt>
    <dgm:pt modelId="{A12B7490-EBFB-4359-9EE5-CFB9FB550484}">
      <dgm:prSet custT="1"/>
      <dgm:spPr/>
      <dgm:t>
        <a:bodyPr/>
        <a:lstStyle/>
        <a:p>
          <a:r>
            <a:rPr lang="en-IN" sz="1600" dirty="0"/>
            <a:t>EDA</a:t>
          </a:r>
        </a:p>
      </dgm:t>
    </dgm:pt>
    <dgm:pt modelId="{A63302B0-24FF-47D1-A838-A98A7EA024B2}" type="parTrans" cxnId="{F2321A18-5B04-4D91-95B6-893A1AE11B0E}">
      <dgm:prSet/>
      <dgm:spPr/>
      <dgm:t>
        <a:bodyPr/>
        <a:lstStyle/>
        <a:p>
          <a:endParaRPr lang="en-IN"/>
        </a:p>
      </dgm:t>
    </dgm:pt>
    <dgm:pt modelId="{9B83C633-1609-4570-B30E-464F66C26DC2}" type="sibTrans" cxnId="{F2321A18-5B04-4D91-95B6-893A1AE11B0E}">
      <dgm:prSet/>
      <dgm:spPr/>
      <dgm:t>
        <a:bodyPr/>
        <a:lstStyle/>
        <a:p>
          <a:endParaRPr lang="en-IN"/>
        </a:p>
      </dgm:t>
    </dgm:pt>
    <dgm:pt modelId="{33A35EB8-A990-4120-A3E8-7C0B2C690601}">
      <dgm:prSet custT="1"/>
      <dgm:spPr/>
      <dgm:t>
        <a:bodyPr/>
        <a:lstStyle/>
        <a:p>
          <a:r>
            <a:rPr lang="en-IN" sz="1600" dirty="0"/>
            <a:t>20 images</a:t>
          </a:r>
        </a:p>
      </dgm:t>
    </dgm:pt>
    <dgm:pt modelId="{DDB7B5F4-AF90-4C24-A483-F07FAF8C3A10}" type="parTrans" cxnId="{2E25DF0C-DA5A-490A-9E1D-CC0D44CF32CC}">
      <dgm:prSet/>
      <dgm:spPr/>
      <dgm:t>
        <a:bodyPr/>
        <a:lstStyle/>
        <a:p>
          <a:endParaRPr lang="en-IN"/>
        </a:p>
      </dgm:t>
    </dgm:pt>
    <dgm:pt modelId="{764ABC15-ACC5-4AED-B71D-AEFD82915AF8}" type="sibTrans" cxnId="{2E25DF0C-DA5A-490A-9E1D-CC0D44CF32CC}">
      <dgm:prSet/>
      <dgm:spPr/>
      <dgm:t>
        <a:bodyPr/>
        <a:lstStyle/>
        <a:p>
          <a:endParaRPr lang="en-IN"/>
        </a:p>
      </dgm:t>
    </dgm:pt>
    <dgm:pt modelId="{8FACFCAE-91DD-455F-AA5C-E7A0705E054F}">
      <dgm:prSet custT="1"/>
      <dgm:spPr/>
      <dgm:t>
        <a:bodyPr/>
        <a:lstStyle/>
        <a:p>
          <a:pPr>
            <a:lnSpc>
              <a:spcPct val="100000"/>
            </a:lnSpc>
          </a:pPr>
          <a:r>
            <a:rPr lang="en-IN" sz="1200" dirty="0"/>
            <a:t>5 images of correct pose</a:t>
          </a:r>
        </a:p>
        <a:p>
          <a:pPr>
            <a:lnSpc>
              <a:spcPct val="100000"/>
            </a:lnSpc>
          </a:pPr>
          <a:r>
            <a:rPr lang="en-IN" sz="1200" dirty="0"/>
            <a:t>15 images of wrong pose</a:t>
          </a:r>
          <a:r>
            <a:rPr lang="en-IN" sz="1600" dirty="0"/>
            <a:t>  </a:t>
          </a:r>
        </a:p>
      </dgm:t>
    </dgm:pt>
    <dgm:pt modelId="{F3C88EEA-C530-4506-8B06-0286CDBFCFF1}" type="parTrans" cxnId="{EDCEC959-ECB2-409C-B340-8EFC2ADCBAB3}">
      <dgm:prSet/>
      <dgm:spPr/>
      <dgm:t>
        <a:bodyPr/>
        <a:lstStyle/>
        <a:p>
          <a:endParaRPr lang="en-IN"/>
        </a:p>
      </dgm:t>
    </dgm:pt>
    <dgm:pt modelId="{1A91B7F5-3EB5-4A27-A5DF-F3A5F8276DC3}" type="sibTrans" cxnId="{EDCEC959-ECB2-409C-B340-8EFC2ADCBAB3}">
      <dgm:prSet/>
      <dgm:spPr/>
      <dgm:t>
        <a:bodyPr/>
        <a:lstStyle/>
        <a:p>
          <a:endParaRPr lang="en-IN"/>
        </a:p>
      </dgm:t>
    </dgm:pt>
    <dgm:pt modelId="{AFEEC71A-0108-4B16-AC74-7DC0B38BA18D}">
      <dgm:prSet custT="1"/>
      <dgm:spPr/>
      <dgm:t>
        <a:bodyPr/>
        <a:lstStyle/>
        <a:p>
          <a:r>
            <a:rPr lang="en-IN" sz="1600" dirty="0"/>
            <a:t>Algorithm </a:t>
          </a:r>
        </a:p>
      </dgm:t>
    </dgm:pt>
    <dgm:pt modelId="{7F2FE6DA-6BF3-48FA-97A7-6DFDBE56701D}" type="parTrans" cxnId="{50133389-400A-42EF-92E9-EC4D21E4FD7C}">
      <dgm:prSet/>
      <dgm:spPr/>
      <dgm:t>
        <a:bodyPr/>
        <a:lstStyle/>
        <a:p>
          <a:endParaRPr lang="en-IN"/>
        </a:p>
      </dgm:t>
    </dgm:pt>
    <dgm:pt modelId="{F3BDD3BB-1887-48AE-AEBD-A9A326AD3F6B}" type="sibTrans" cxnId="{50133389-400A-42EF-92E9-EC4D21E4FD7C}">
      <dgm:prSet/>
      <dgm:spPr/>
      <dgm:t>
        <a:bodyPr/>
        <a:lstStyle/>
        <a:p>
          <a:endParaRPr lang="en-IN"/>
        </a:p>
      </dgm:t>
    </dgm:pt>
    <dgm:pt modelId="{A05C0142-4D02-488A-923A-727ADEA62CE4}">
      <dgm:prSet custT="1"/>
      <dgm:spPr/>
      <dgm:t>
        <a:bodyPr/>
        <a:lstStyle/>
        <a:p>
          <a:r>
            <a:rPr lang="en-IN" sz="1600" dirty="0"/>
            <a:t>Overfit then regularize</a:t>
          </a:r>
        </a:p>
      </dgm:t>
    </dgm:pt>
    <dgm:pt modelId="{7632F3DC-124F-460F-9A41-C32FB7DF8C8C}" type="parTrans" cxnId="{5109F9DB-389B-4DD7-BD38-DFB6AB3AB522}">
      <dgm:prSet/>
      <dgm:spPr/>
      <dgm:t>
        <a:bodyPr/>
        <a:lstStyle/>
        <a:p>
          <a:endParaRPr lang="en-IN"/>
        </a:p>
      </dgm:t>
    </dgm:pt>
    <dgm:pt modelId="{1E1295FB-F417-4A76-8CFD-8161A32D913A}" type="sibTrans" cxnId="{5109F9DB-389B-4DD7-BD38-DFB6AB3AB522}">
      <dgm:prSet/>
      <dgm:spPr/>
      <dgm:t>
        <a:bodyPr/>
        <a:lstStyle/>
        <a:p>
          <a:endParaRPr lang="en-IN"/>
        </a:p>
      </dgm:t>
    </dgm:pt>
    <dgm:pt modelId="{91CFA891-B5DE-4A0A-8251-84DE33A03B37}">
      <dgm:prSet custT="1"/>
      <dgm:spPr/>
      <dgm:t>
        <a:bodyPr/>
        <a:lstStyle/>
        <a:p>
          <a:r>
            <a:rPr lang="en-IN" sz="1600" dirty="0"/>
            <a:t>Tune hyperparameters </a:t>
          </a:r>
        </a:p>
      </dgm:t>
    </dgm:pt>
    <dgm:pt modelId="{64FD49E5-4F0D-4712-921F-C69012968F06}" type="parTrans" cxnId="{84C23A85-CE41-4391-BB0E-A3300B54F715}">
      <dgm:prSet/>
      <dgm:spPr/>
      <dgm:t>
        <a:bodyPr/>
        <a:lstStyle/>
        <a:p>
          <a:endParaRPr lang="en-IN"/>
        </a:p>
      </dgm:t>
    </dgm:pt>
    <dgm:pt modelId="{CBEDB07D-A195-4C65-8F31-F1FFF74A0DB0}" type="sibTrans" cxnId="{84C23A85-CE41-4391-BB0E-A3300B54F715}">
      <dgm:prSet/>
      <dgm:spPr/>
      <dgm:t>
        <a:bodyPr/>
        <a:lstStyle/>
        <a:p>
          <a:endParaRPr lang="en-IN"/>
        </a:p>
      </dgm:t>
    </dgm:pt>
    <dgm:pt modelId="{D82BE9D3-340E-4422-8C1C-329881B16B59}">
      <dgm:prSet custT="1"/>
      <dgm:spPr/>
      <dgm:t>
        <a:bodyPr/>
        <a:lstStyle/>
        <a:p>
          <a:r>
            <a:rPr lang="en-IN" sz="1600" dirty="0"/>
            <a:t>Evaluation metrics </a:t>
          </a:r>
        </a:p>
      </dgm:t>
    </dgm:pt>
    <dgm:pt modelId="{2C01624D-26A1-4F30-891E-70BD55EAD87C}" type="parTrans" cxnId="{CA9085AF-5863-4C05-BD49-B9700948B412}">
      <dgm:prSet/>
      <dgm:spPr/>
      <dgm:t>
        <a:bodyPr/>
        <a:lstStyle/>
        <a:p>
          <a:endParaRPr lang="en-IN"/>
        </a:p>
      </dgm:t>
    </dgm:pt>
    <dgm:pt modelId="{6637872D-9A3E-4D67-A311-BE01F26EF79E}" type="sibTrans" cxnId="{CA9085AF-5863-4C05-BD49-B9700948B412}">
      <dgm:prSet/>
      <dgm:spPr/>
      <dgm:t>
        <a:bodyPr/>
        <a:lstStyle/>
        <a:p>
          <a:endParaRPr lang="en-IN"/>
        </a:p>
      </dgm:t>
    </dgm:pt>
    <dgm:pt modelId="{4B5CE693-62D6-49C9-BF91-0D9BB39BFA4C}">
      <dgm:prSet custT="1"/>
      <dgm:spPr/>
      <dgm:t>
        <a:bodyPr/>
        <a:lstStyle/>
        <a:p>
          <a:r>
            <a:rPr lang="en-IN" sz="1600" dirty="0"/>
            <a:t>Feature importance</a:t>
          </a:r>
        </a:p>
      </dgm:t>
    </dgm:pt>
    <dgm:pt modelId="{6032AF80-7CA4-4156-821E-D9EBD5AD4F3A}" type="parTrans" cxnId="{77F77F36-D0A2-481B-8DDA-5733854D6F25}">
      <dgm:prSet/>
      <dgm:spPr/>
      <dgm:t>
        <a:bodyPr/>
        <a:lstStyle/>
        <a:p>
          <a:endParaRPr lang="en-IN"/>
        </a:p>
      </dgm:t>
    </dgm:pt>
    <dgm:pt modelId="{2DF49204-7655-46CD-99C4-C926ED23EFDD}" type="sibTrans" cxnId="{77F77F36-D0A2-481B-8DDA-5733854D6F25}">
      <dgm:prSet/>
      <dgm:spPr/>
      <dgm:t>
        <a:bodyPr/>
        <a:lstStyle/>
        <a:p>
          <a:endParaRPr lang="en-IN"/>
        </a:p>
      </dgm:t>
    </dgm:pt>
    <dgm:pt modelId="{8BF39112-F447-4B01-9B60-1D4D5E51DEC4}">
      <dgm:prSet custT="1"/>
      <dgm:spPr/>
      <dgm:t>
        <a:bodyPr/>
        <a:lstStyle/>
        <a:p>
          <a:r>
            <a:rPr lang="en-IN" sz="1600" dirty="0"/>
            <a:t>Training/interference cost</a:t>
          </a:r>
        </a:p>
      </dgm:t>
    </dgm:pt>
    <dgm:pt modelId="{CB9B8012-0783-4EA7-A018-F21E5276899E}" type="parTrans" cxnId="{C2095993-3548-4AFE-BF9A-C5BCD95619DC}">
      <dgm:prSet/>
      <dgm:spPr/>
      <dgm:t>
        <a:bodyPr/>
        <a:lstStyle/>
        <a:p>
          <a:endParaRPr lang="en-IN"/>
        </a:p>
      </dgm:t>
    </dgm:pt>
    <dgm:pt modelId="{9E3B490B-1808-4F41-A9C0-8E5B01D474D6}" type="sibTrans" cxnId="{C2095993-3548-4AFE-BF9A-C5BCD95619DC}">
      <dgm:prSet/>
      <dgm:spPr/>
      <dgm:t>
        <a:bodyPr/>
        <a:lstStyle/>
        <a:p>
          <a:endParaRPr lang="en-IN"/>
        </a:p>
      </dgm:t>
    </dgm:pt>
    <dgm:pt modelId="{334DDC65-75BF-455A-9B4C-94F7EFA084D0}">
      <dgm:prSet custT="1"/>
      <dgm:spPr/>
      <dgm:t>
        <a:bodyPr/>
        <a:lstStyle/>
        <a:p>
          <a:r>
            <a:rPr lang="en-IN" sz="1600" dirty="0"/>
            <a:t>Put your model in production </a:t>
          </a:r>
        </a:p>
      </dgm:t>
    </dgm:pt>
    <dgm:pt modelId="{E7B17B33-72B2-493E-9F78-8B8D0BB13002}" type="parTrans" cxnId="{4002371F-2CF2-433C-823C-C8C47CA226F6}">
      <dgm:prSet/>
      <dgm:spPr/>
      <dgm:t>
        <a:bodyPr/>
        <a:lstStyle/>
        <a:p>
          <a:endParaRPr lang="en-IN"/>
        </a:p>
      </dgm:t>
    </dgm:pt>
    <dgm:pt modelId="{24F3F040-67E6-4702-A337-B6679653236D}" type="sibTrans" cxnId="{4002371F-2CF2-433C-823C-C8C47CA226F6}">
      <dgm:prSet/>
      <dgm:spPr/>
      <dgm:t>
        <a:bodyPr/>
        <a:lstStyle/>
        <a:p>
          <a:endParaRPr lang="en-IN"/>
        </a:p>
      </dgm:t>
    </dgm:pt>
    <dgm:pt modelId="{4A56FCE0-2018-4AFC-8FFD-EA186C8F52A3}">
      <dgm:prSet custT="1"/>
      <dgm:spPr/>
      <dgm:t>
        <a:bodyPr/>
        <a:lstStyle/>
        <a:p>
          <a:r>
            <a:rPr lang="en-IN" sz="1600" dirty="0"/>
            <a:t>Worst examples </a:t>
          </a:r>
        </a:p>
      </dgm:t>
    </dgm:pt>
    <dgm:pt modelId="{FFA33972-D626-489C-9293-8002BD407D4F}" type="parTrans" cxnId="{7D45CF64-729D-4B01-9A4E-791E54E43849}">
      <dgm:prSet/>
      <dgm:spPr/>
      <dgm:t>
        <a:bodyPr/>
        <a:lstStyle/>
        <a:p>
          <a:endParaRPr lang="en-IN"/>
        </a:p>
      </dgm:t>
    </dgm:pt>
    <dgm:pt modelId="{8875579D-C7E5-4CD7-BA44-9A17DCB19706}" type="sibTrans" cxnId="{7D45CF64-729D-4B01-9A4E-791E54E43849}">
      <dgm:prSet/>
      <dgm:spPr/>
      <dgm:t>
        <a:bodyPr/>
        <a:lstStyle/>
        <a:p>
          <a:endParaRPr lang="en-IN"/>
        </a:p>
      </dgm:t>
    </dgm:pt>
    <dgm:pt modelId="{82EDE79F-8AC5-4AC2-9A34-1A6F6993D6D6}">
      <dgm:prSet custT="1"/>
      <dgm:spPr/>
      <dgm:t>
        <a:bodyPr/>
        <a:lstStyle/>
        <a:p>
          <a:r>
            <a:rPr lang="en-IN" sz="1600" dirty="0"/>
            <a:t>Revaluate</a:t>
          </a:r>
        </a:p>
      </dgm:t>
    </dgm:pt>
    <dgm:pt modelId="{2A02C68B-695D-4D5D-8EAA-1FEEBE630EBB}" type="parTrans" cxnId="{0EDCAD4E-D819-40CA-879F-5DE098CDE3F3}">
      <dgm:prSet/>
      <dgm:spPr/>
      <dgm:t>
        <a:bodyPr/>
        <a:lstStyle/>
        <a:p>
          <a:endParaRPr lang="en-IN"/>
        </a:p>
      </dgm:t>
    </dgm:pt>
    <dgm:pt modelId="{AE7EF848-4923-47C3-8E39-1F0D67209BE9}" type="sibTrans" cxnId="{0EDCAD4E-D819-40CA-879F-5DE098CDE3F3}">
      <dgm:prSet/>
      <dgm:spPr/>
      <dgm:t>
        <a:bodyPr/>
        <a:lstStyle/>
        <a:p>
          <a:endParaRPr lang="en-IN"/>
        </a:p>
      </dgm:t>
    </dgm:pt>
    <dgm:pt modelId="{CD05508C-AA3B-49DA-A2CC-96E21496E03B}">
      <dgm:prSet custT="1"/>
      <dgm:spPr/>
      <dgm:t>
        <a:bodyPr/>
        <a:lstStyle/>
        <a:p>
          <a:r>
            <a:rPr lang="en-IN" sz="1600" dirty="0"/>
            <a:t>Are old predictions are valid?</a:t>
          </a:r>
        </a:p>
      </dgm:t>
    </dgm:pt>
    <dgm:pt modelId="{BC811E60-E337-4847-A53C-1AB5BB8BE81E}" type="parTrans" cxnId="{F6E10B9C-EAAE-4544-8C60-884946B72DD1}">
      <dgm:prSet/>
      <dgm:spPr/>
      <dgm:t>
        <a:bodyPr/>
        <a:lstStyle/>
        <a:p>
          <a:endParaRPr lang="en-IN"/>
        </a:p>
      </dgm:t>
    </dgm:pt>
    <dgm:pt modelId="{DED44485-0AAD-4A69-B067-93983D71C3B4}" type="sibTrans" cxnId="{F6E10B9C-EAAE-4544-8C60-884946B72DD1}">
      <dgm:prSet/>
      <dgm:spPr/>
      <dgm:t>
        <a:bodyPr/>
        <a:lstStyle/>
        <a:p>
          <a:endParaRPr lang="en-IN"/>
        </a:p>
      </dgm:t>
    </dgm:pt>
    <dgm:pt modelId="{054594CD-9F19-44AD-B122-C1D65EFA5F79}" type="pres">
      <dgm:prSet presAssocID="{9540DDE4-C5A1-4AC6-AA70-BE453F8A7F5B}" presName="theList" presStyleCnt="0">
        <dgm:presLayoutVars>
          <dgm:dir/>
          <dgm:animLvl val="lvl"/>
          <dgm:resizeHandles val="exact"/>
        </dgm:presLayoutVars>
      </dgm:prSet>
      <dgm:spPr/>
    </dgm:pt>
    <dgm:pt modelId="{08449938-2979-4545-A3FA-AE8D7036266E}" type="pres">
      <dgm:prSet presAssocID="{2B9C71AE-DE38-4AB9-883E-D6B6D198AA6E}" presName="compNode" presStyleCnt="0"/>
      <dgm:spPr/>
    </dgm:pt>
    <dgm:pt modelId="{2ED354D7-844E-435E-B9D0-68A7A82A09D4}" type="pres">
      <dgm:prSet presAssocID="{2B9C71AE-DE38-4AB9-883E-D6B6D198AA6E}" presName="aNode" presStyleLbl="bgShp" presStyleIdx="0" presStyleCnt="6" custLinFactNeighborX="-12950" custLinFactNeighborY="1417"/>
      <dgm:spPr/>
    </dgm:pt>
    <dgm:pt modelId="{AB7CD8F0-89F4-4F1A-A89C-598CA86BF43F}" type="pres">
      <dgm:prSet presAssocID="{2B9C71AE-DE38-4AB9-883E-D6B6D198AA6E}" presName="textNode" presStyleLbl="bgShp" presStyleIdx="0" presStyleCnt="6"/>
      <dgm:spPr/>
    </dgm:pt>
    <dgm:pt modelId="{36197A10-13C3-422F-8435-13FA512AE1FC}" type="pres">
      <dgm:prSet presAssocID="{2B9C71AE-DE38-4AB9-883E-D6B6D198AA6E}" presName="compChildNode" presStyleCnt="0"/>
      <dgm:spPr/>
    </dgm:pt>
    <dgm:pt modelId="{89212A9F-0F3B-4F66-9DDD-0F4FE0705093}" type="pres">
      <dgm:prSet presAssocID="{2B9C71AE-DE38-4AB9-883E-D6B6D198AA6E}" presName="theInnerList" presStyleCnt="0"/>
      <dgm:spPr/>
    </dgm:pt>
    <dgm:pt modelId="{049846AF-5FDD-48CD-AB94-DF8586B3D1D3}" type="pres">
      <dgm:prSet presAssocID="{BE5C8FB0-DE3F-4B78-BDF1-A4C7571A1E6F}" presName="childNode" presStyleLbl="node1" presStyleIdx="0" presStyleCnt="16">
        <dgm:presLayoutVars>
          <dgm:bulletEnabled val="1"/>
        </dgm:presLayoutVars>
      </dgm:prSet>
      <dgm:spPr/>
    </dgm:pt>
    <dgm:pt modelId="{4F8407A2-D5FB-43A9-835F-6DC7723FB5E2}" type="pres">
      <dgm:prSet presAssocID="{BE5C8FB0-DE3F-4B78-BDF1-A4C7571A1E6F}" presName="aSpace2" presStyleCnt="0"/>
      <dgm:spPr/>
    </dgm:pt>
    <dgm:pt modelId="{2C209F6C-6C83-43F9-8888-4C3F86124622}" type="pres">
      <dgm:prSet presAssocID="{2E162646-B91D-4727-A8EB-9569006ED1A9}" presName="childNode" presStyleLbl="node1" presStyleIdx="1" presStyleCnt="16">
        <dgm:presLayoutVars>
          <dgm:bulletEnabled val="1"/>
        </dgm:presLayoutVars>
      </dgm:prSet>
      <dgm:spPr/>
    </dgm:pt>
    <dgm:pt modelId="{8F39108E-677F-44AF-AD94-6B84B539CA21}" type="pres">
      <dgm:prSet presAssocID="{2E162646-B91D-4727-A8EB-9569006ED1A9}" presName="aSpace2" presStyleCnt="0"/>
      <dgm:spPr/>
    </dgm:pt>
    <dgm:pt modelId="{408D905A-FC5D-4778-A952-17F35C8EB043}" type="pres">
      <dgm:prSet presAssocID="{394532D5-FE87-4C5A-9AEA-0B8071D4704A}" presName="childNode" presStyleLbl="node1" presStyleIdx="2" presStyleCnt="16">
        <dgm:presLayoutVars>
          <dgm:bulletEnabled val="1"/>
        </dgm:presLayoutVars>
      </dgm:prSet>
      <dgm:spPr/>
    </dgm:pt>
    <dgm:pt modelId="{09A3CEE6-B577-4D2C-B846-679717F0EFBB}" type="pres">
      <dgm:prSet presAssocID="{2B9C71AE-DE38-4AB9-883E-D6B6D198AA6E}" presName="aSpace" presStyleCnt="0"/>
      <dgm:spPr/>
    </dgm:pt>
    <dgm:pt modelId="{DB50D529-3ACA-414C-9B4D-36BC0304CBA5}" type="pres">
      <dgm:prSet presAssocID="{85F1DE29-06A0-4F81-8158-D4718FCC50EA}" presName="compNode" presStyleCnt="0"/>
      <dgm:spPr/>
    </dgm:pt>
    <dgm:pt modelId="{D06402E4-FEBD-432E-A60F-2C7574141290}" type="pres">
      <dgm:prSet presAssocID="{85F1DE29-06A0-4F81-8158-D4718FCC50EA}" presName="aNode" presStyleLbl="bgShp" presStyleIdx="1" presStyleCnt="6"/>
      <dgm:spPr/>
    </dgm:pt>
    <dgm:pt modelId="{7D80D994-D1A5-4CFB-BA0F-9B3BE528BE3C}" type="pres">
      <dgm:prSet presAssocID="{85F1DE29-06A0-4F81-8158-D4718FCC50EA}" presName="textNode" presStyleLbl="bgShp" presStyleIdx="1" presStyleCnt="6"/>
      <dgm:spPr/>
    </dgm:pt>
    <dgm:pt modelId="{4F00F967-DB22-4BD8-B568-E16A305E6FFE}" type="pres">
      <dgm:prSet presAssocID="{85F1DE29-06A0-4F81-8158-D4718FCC50EA}" presName="compChildNode" presStyleCnt="0"/>
      <dgm:spPr/>
    </dgm:pt>
    <dgm:pt modelId="{312DF234-E889-4783-AF43-EDA8D9495905}" type="pres">
      <dgm:prSet presAssocID="{85F1DE29-06A0-4F81-8158-D4718FCC50EA}" presName="theInnerList" presStyleCnt="0"/>
      <dgm:spPr/>
    </dgm:pt>
    <dgm:pt modelId="{88732BC6-8943-41DA-9D91-58D086B0A00F}" type="pres">
      <dgm:prSet presAssocID="{A12B7490-EBFB-4359-9EE5-CFB9FB550484}" presName="childNode" presStyleLbl="node1" presStyleIdx="3" presStyleCnt="16">
        <dgm:presLayoutVars>
          <dgm:bulletEnabled val="1"/>
        </dgm:presLayoutVars>
      </dgm:prSet>
      <dgm:spPr/>
    </dgm:pt>
    <dgm:pt modelId="{10AE53BC-92BC-4C73-9CF3-6DBB95B95B83}" type="pres">
      <dgm:prSet presAssocID="{A12B7490-EBFB-4359-9EE5-CFB9FB550484}" presName="aSpace2" presStyleCnt="0"/>
      <dgm:spPr/>
    </dgm:pt>
    <dgm:pt modelId="{5C0BD1CD-A99F-42DB-B8B3-789B66B88256}" type="pres">
      <dgm:prSet presAssocID="{33A35EB8-A990-4120-A3E8-7C0B2C690601}" presName="childNode" presStyleLbl="node1" presStyleIdx="4" presStyleCnt="16">
        <dgm:presLayoutVars>
          <dgm:bulletEnabled val="1"/>
        </dgm:presLayoutVars>
      </dgm:prSet>
      <dgm:spPr/>
    </dgm:pt>
    <dgm:pt modelId="{63FC340C-59B7-48BE-8B11-D0E3271A3DD7}" type="pres">
      <dgm:prSet presAssocID="{33A35EB8-A990-4120-A3E8-7C0B2C690601}" presName="aSpace2" presStyleCnt="0"/>
      <dgm:spPr/>
    </dgm:pt>
    <dgm:pt modelId="{52561DBD-F939-4930-BC8F-63BE29C56B3F}" type="pres">
      <dgm:prSet presAssocID="{8FACFCAE-91DD-455F-AA5C-E7A0705E054F}" presName="childNode" presStyleLbl="node1" presStyleIdx="5" presStyleCnt="16">
        <dgm:presLayoutVars>
          <dgm:bulletEnabled val="1"/>
        </dgm:presLayoutVars>
      </dgm:prSet>
      <dgm:spPr/>
    </dgm:pt>
    <dgm:pt modelId="{7EB3F385-4C54-40E0-AEFA-98FA61E51FA6}" type="pres">
      <dgm:prSet presAssocID="{85F1DE29-06A0-4F81-8158-D4718FCC50EA}" presName="aSpace" presStyleCnt="0"/>
      <dgm:spPr/>
    </dgm:pt>
    <dgm:pt modelId="{2A843FB5-D565-46B8-BA6B-91198B97C773}" type="pres">
      <dgm:prSet presAssocID="{F038EBB0-E867-460D-B891-E8EDEAFD50B7}" presName="compNode" presStyleCnt="0"/>
      <dgm:spPr/>
    </dgm:pt>
    <dgm:pt modelId="{86CE1399-0CC8-4900-B523-E240AD985233}" type="pres">
      <dgm:prSet presAssocID="{F038EBB0-E867-460D-B891-E8EDEAFD50B7}" presName="aNode" presStyleLbl="bgShp" presStyleIdx="2" presStyleCnt="6"/>
      <dgm:spPr/>
    </dgm:pt>
    <dgm:pt modelId="{9E0F9453-3D6D-4C5A-8CD6-C527CB77784A}" type="pres">
      <dgm:prSet presAssocID="{F038EBB0-E867-460D-B891-E8EDEAFD50B7}" presName="textNode" presStyleLbl="bgShp" presStyleIdx="2" presStyleCnt="6"/>
      <dgm:spPr/>
    </dgm:pt>
    <dgm:pt modelId="{046208E9-CD4A-419C-A138-6F713952E1F5}" type="pres">
      <dgm:prSet presAssocID="{F038EBB0-E867-460D-B891-E8EDEAFD50B7}" presName="compChildNode" presStyleCnt="0"/>
      <dgm:spPr/>
    </dgm:pt>
    <dgm:pt modelId="{4544409C-B5D0-4DF3-AD9C-E82384982F87}" type="pres">
      <dgm:prSet presAssocID="{F038EBB0-E867-460D-B891-E8EDEAFD50B7}" presName="theInnerList" presStyleCnt="0"/>
      <dgm:spPr/>
    </dgm:pt>
    <dgm:pt modelId="{BC798FEE-2169-4C86-B19C-D019C7F92F62}" type="pres">
      <dgm:prSet presAssocID="{AFEEC71A-0108-4B16-AC74-7DC0B38BA18D}" presName="childNode" presStyleLbl="node1" presStyleIdx="6" presStyleCnt="16">
        <dgm:presLayoutVars>
          <dgm:bulletEnabled val="1"/>
        </dgm:presLayoutVars>
      </dgm:prSet>
      <dgm:spPr/>
    </dgm:pt>
    <dgm:pt modelId="{B07017BB-F773-4C1F-9ABD-A9DC52ED982B}" type="pres">
      <dgm:prSet presAssocID="{AFEEC71A-0108-4B16-AC74-7DC0B38BA18D}" presName="aSpace2" presStyleCnt="0"/>
      <dgm:spPr/>
    </dgm:pt>
    <dgm:pt modelId="{B11D5EB4-6927-4C8A-8D77-46C870A3E8D2}" type="pres">
      <dgm:prSet presAssocID="{A05C0142-4D02-488A-923A-727ADEA62CE4}" presName="childNode" presStyleLbl="node1" presStyleIdx="7" presStyleCnt="16">
        <dgm:presLayoutVars>
          <dgm:bulletEnabled val="1"/>
        </dgm:presLayoutVars>
      </dgm:prSet>
      <dgm:spPr/>
    </dgm:pt>
    <dgm:pt modelId="{4CB2AFF6-86E1-442B-B26A-B041D3CCD4CB}" type="pres">
      <dgm:prSet presAssocID="{A05C0142-4D02-488A-923A-727ADEA62CE4}" presName="aSpace2" presStyleCnt="0"/>
      <dgm:spPr/>
    </dgm:pt>
    <dgm:pt modelId="{FDC2B36C-D9E1-42CA-8F4D-09EF16A8004B}" type="pres">
      <dgm:prSet presAssocID="{91CFA891-B5DE-4A0A-8251-84DE33A03B37}" presName="childNode" presStyleLbl="node1" presStyleIdx="8" presStyleCnt="16">
        <dgm:presLayoutVars>
          <dgm:bulletEnabled val="1"/>
        </dgm:presLayoutVars>
      </dgm:prSet>
      <dgm:spPr/>
    </dgm:pt>
    <dgm:pt modelId="{F06EC52A-4E4A-4E3E-A5EF-17FFF1908EB3}" type="pres">
      <dgm:prSet presAssocID="{F038EBB0-E867-460D-B891-E8EDEAFD50B7}" presName="aSpace" presStyleCnt="0"/>
      <dgm:spPr/>
    </dgm:pt>
    <dgm:pt modelId="{CF5A0368-E00B-448D-A986-5A192F8201A3}" type="pres">
      <dgm:prSet presAssocID="{224C7B32-16EA-4068-8494-35939988D773}" presName="compNode" presStyleCnt="0"/>
      <dgm:spPr/>
    </dgm:pt>
    <dgm:pt modelId="{42ED2F14-6719-4171-BD88-E26BA0AD964B}" type="pres">
      <dgm:prSet presAssocID="{224C7B32-16EA-4068-8494-35939988D773}" presName="aNode" presStyleLbl="bgShp" presStyleIdx="3" presStyleCnt="6"/>
      <dgm:spPr/>
    </dgm:pt>
    <dgm:pt modelId="{AC50F735-7478-47B5-B6FB-E36273E62C8D}" type="pres">
      <dgm:prSet presAssocID="{224C7B32-16EA-4068-8494-35939988D773}" presName="textNode" presStyleLbl="bgShp" presStyleIdx="3" presStyleCnt="6"/>
      <dgm:spPr/>
    </dgm:pt>
    <dgm:pt modelId="{76498646-EBA4-431C-A515-8ED11C258B02}" type="pres">
      <dgm:prSet presAssocID="{224C7B32-16EA-4068-8494-35939988D773}" presName="compChildNode" presStyleCnt="0"/>
      <dgm:spPr/>
    </dgm:pt>
    <dgm:pt modelId="{EA7B6F70-0320-4CCA-ADD6-AACBA3196B09}" type="pres">
      <dgm:prSet presAssocID="{224C7B32-16EA-4068-8494-35939988D773}" presName="theInnerList" presStyleCnt="0"/>
      <dgm:spPr/>
    </dgm:pt>
    <dgm:pt modelId="{EE928CC9-42EC-4064-83FF-CA6238D76091}" type="pres">
      <dgm:prSet presAssocID="{D82BE9D3-340E-4422-8C1C-329881B16B59}" presName="childNode" presStyleLbl="node1" presStyleIdx="9" presStyleCnt="16">
        <dgm:presLayoutVars>
          <dgm:bulletEnabled val="1"/>
        </dgm:presLayoutVars>
      </dgm:prSet>
      <dgm:spPr/>
    </dgm:pt>
    <dgm:pt modelId="{23724844-6C05-4B1F-9CA3-9BA1B8A09B91}" type="pres">
      <dgm:prSet presAssocID="{D82BE9D3-340E-4422-8C1C-329881B16B59}" presName="aSpace2" presStyleCnt="0"/>
      <dgm:spPr/>
    </dgm:pt>
    <dgm:pt modelId="{2CD1601F-70AC-4854-93A9-E0B52252466F}" type="pres">
      <dgm:prSet presAssocID="{4B5CE693-62D6-49C9-BF91-0D9BB39BFA4C}" presName="childNode" presStyleLbl="node1" presStyleIdx="10" presStyleCnt="16">
        <dgm:presLayoutVars>
          <dgm:bulletEnabled val="1"/>
        </dgm:presLayoutVars>
      </dgm:prSet>
      <dgm:spPr/>
    </dgm:pt>
    <dgm:pt modelId="{6B4FDA16-C8AC-4C19-AFA5-509A0368B29D}" type="pres">
      <dgm:prSet presAssocID="{4B5CE693-62D6-49C9-BF91-0D9BB39BFA4C}" presName="aSpace2" presStyleCnt="0"/>
      <dgm:spPr/>
    </dgm:pt>
    <dgm:pt modelId="{EB2402B0-17F4-4577-84EF-5CD846AD2FF4}" type="pres">
      <dgm:prSet presAssocID="{8BF39112-F447-4B01-9B60-1D4D5E51DEC4}" presName="childNode" presStyleLbl="node1" presStyleIdx="11" presStyleCnt="16">
        <dgm:presLayoutVars>
          <dgm:bulletEnabled val="1"/>
        </dgm:presLayoutVars>
      </dgm:prSet>
      <dgm:spPr/>
    </dgm:pt>
    <dgm:pt modelId="{461FC8E4-5B35-4217-B968-62D5FBE99F6D}" type="pres">
      <dgm:prSet presAssocID="{8BF39112-F447-4B01-9B60-1D4D5E51DEC4}" presName="aSpace2" presStyleCnt="0"/>
      <dgm:spPr/>
    </dgm:pt>
    <dgm:pt modelId="{CDA788FD-DF2C-4EE4-9153-EE2D7A5E54D8}" type="pres">
      <dgm:prSet presAssocID="{4A56FCE0-2018-4AFC-8FFD-EA186C8F52A3}" presName="childNode" presStyleLbl="node1" presStyleIdx="12" presStyleCnt="16">
        <dgm:presLayoutVars>
          <dgm:bulletEnabled val="1"/>
        </dgm:presLayoutVars>
      </dgm:prSet>
      <dgm:spPr/>
    </dgm:pt>
    <dgm:pt modelId="{AE54E832-3E89-4229-8293-EE3A27F38856}" type="pres">
      <dgm:prSet presAssocID="{224C7B32-16EA-4068-8494-35939988D773}" presName="aSpace" presStyleCnt="0"/>
      <dgm:spPr/>
    </dgm:pt>
    <dgm:pt modelId="{858C9084-E772-4A54-BC65-92CF3F8F6F5D}" type="pres">
      <dgm:prSet presAssocID="{2CB35D76-AA5E-488D-AC94-DC5967475CD5}" presName="compNode" presStyleCnt="0"/>
      <dgm:spPr/>
    </dgm:pt>
    <dgm:pt modelId="{38E5F85D-0A73-4DEB-8AA4-9D9242407131}" type="pres">
      <dgm:prSet presAssocID="{2CB35D76-AA5E-488D-AC94-DC5967475CD5}" presName="aNode" presStyleLbl="bgShp" presStyleIdx="4" presStyleCnt="6"/>
      <dgm:spPr/>
    </dgm:pt>
    <dgm:pt modelId="{1BC56107-74EB-4F3D-896F-8F5B09C0E3EE}" type="pres">
      <dgm:prSet presAssocID="{2CB35D76-AA5E-488D-AC94-DC5967475CD5}" presName="textNode" presStyleLbl="bgShp" presStyleIdx="4" presStyleCnt="6"/>
      <dgm:spPr/>
    </dgm:pt>
    <dgm:pt modelId="{082E45D4-1F91-49CD-A877-41D8DA0A1B0F}" type="pres">
      <dgm:prSet presAssocID="{2CB35D76-AA5E-488D-AC94-DC5967475CD5}" presName="compChildNode" presStyleCnt="0"/>
      <dgm:spPr/>
    </dgm:pt>
    <dgm:pt modelId="{4F72C141-8AD4-4FAD-B4B3-2E0C3BD4295F}" type="pres">
      <dgm:prSet presAssocID="{2CB35D76-AA5E-488D-AC94-DC5967475CD5}" presName="theInnerList" presStyleCnt="0"/>
      <dgm:spPr/>
    </dgm:pt>
    <dgm:pt modelId="{AFD21DBA-3862-4EC0-B84E-F796A9B6F28F}" type="pres">
      <dgm:prSet presAssocID="{334DDC65-75BF-455A-9B4C-94F7EFA084D0}" presName="childNode" presStyleLbl="node1" presStyleIdx="13" presStyleCnt="16">
        <dgm:presLayoutVars>
          <dgm:bulletEnabled val="1"/>
        </dgm:presLayoutVars>
      </dgm:prSet>
      <dgm:spPr/>
    </dgm:pt>
    <dgm:pt modelId="{5D6759C6-1B2D-421B-BC26-7FDCBF93E348}" type="pres">
      <dgm:prSet presAssocID="{334DDC65-75BF-455A-9B4C-94F7EFA084D0}" presName="aSpace2" presStyleCnt="0"/>
      <dgm:spPr/>
    </dgm:pt>
    <dgm:pt modelId="{8B32B6D7-015D-41C8-81C5-B097BAE8CC8E}" type="pres">
      <dgm:prSet presAssocID="{82EDE79F-8AC5-4AC2-9A34-1A6F6993D6D6}" presName="childNode" presStyleLbl="node1" presStyleIdx="14" presStyleCnt="16">
        <dgm:presLayoutVars>
          <dgm:bulletEnabled val="1"/>
        </dgm:presLayoutVars>
      </dgm:prSet>
      <dgm:spPr/>
    </dgm:pt>
    <dgm:pt modelId="{7DF17F25-AD6E-4F66-8F03-9A40CEE6C8D2}" type="pres">
      <dgm:prSet presAssocID="{2CB35D76-AA5E-488D-AC94-DC5967475CD5}" presName="aSpace" presStyleCnt="0"/>
      <dgm:spPr/>
    </dgm:pt>
    <dgm:pt modelId="{60C9283A-8779-460B-A84B-A9A0DF537E15}" type="pres">
      <dgm:prSet presAssocID="{ACAAA716-3B3B-49F4-812D-D1E2312B2280}" presName="compNode" presStyleCnt="0"/>
      <dgm:spPr/>
    </dgm:pt>
    <dgm:pt modelId="{7FEA9E29-95A2-4FD7-B8AC-014BA117337B}" type="pres">
      <dgm:prSet presAssocID="{ACAAA716-3B3B-49F4-812D-D1E2312B2280}" presName="aNode" presStyleLbl="bgShp" presStyleIdx="5" presStyleCnt="6" custLinFactNeighborX="-2647" custLinFactNeighborY="1524"/>
      <dgm:spPr/>
    </dgm:pt>
    <dgm:pt modelId="{C093E637-4A25-4447-897C-4E4E65F5A531}" type="pres">
      <dgm:prSet presAssocID="{ACAAA716-3B3B-49F4-812D-D1E2312B2280}" presName="textNode" presStyleLbl="bgShp" presStyleIdx="5" presStyleCnt="6"/>
      <dgm:spPr/>
    </dgm:pt>
    <dgm:pt modelId="{389BFF23-7F6B-405E-BA28-4646B4848480}" type="pres">
      <dgm:prSet presAssocID="{ACAAA716-3B3B-49F4-812D-D1E2312B2280}" presName="compChildNode" presStyleCnt="0"/>
      <dgm:spPr/>
    </dgm:pt>
    <dgm:pt modelId="{1AA9D2B3-507E-41A3-911B-7AA81AACA1D6}" type="pres">
      <dgm:prSet presAssocID="{ACAAA716-3B3B-49F4-812D-D1E2312B2280}" presName="theInnerList" presStyleCnt="0"/>
      <dgm:spPr/>
    </dgm:pt>
    <dgm:pt modelId="{03CA31C2-2795-4CC6-A283-F505297B4141}" type="pres">
      <dgm:prSet presAssocID="{CD05508C-AA3B-49DA-A2CC-96E21496E03B}" presName="childNode" presStyleLbl="node1" presStyleIdx="15" presStyleCnt="16">
        <dgm:presLayoutVars>
          <dgm:bulletEnabled val="1"/>
        </dgm:presLayoutVars>
      </dgm:prSet>
      <dgm:spPr/>
    </dgm:pt>
  </dgm:ptLst>
  <dgm:cxnLst>
    <dgm:cxn modelId="{8AFB1802-F254-4D06-9243-20F7F019F705}" type="presOf" srcId="{85F1DE29-06A0-4F81-8158-D4718FCC50EA}" destId="{7D80D994-D1A5-4CFB-BA0F-9B3BE528BE3C}" srcOrd="1" destOrd="0" presId="urn:microsoft.com/office/officeart/2005/8/layout/lProcess2"/>
    <dgm:cxn modelId="{5E829002-6488-4A40-8ACE-FE5E5BB51604}" type="presOf" srcId="{224C7B32-16EA-4068-8494-35939988D773}" destId="{42ED2F14-6719-4171-BD88-E26BA0AD964B}" srcOrd="0" destOrd="0" presId="urn:microsoft.com/office/officeart/2005/8/layout/lProcess2"/>
    <dgm:cxn modelId="{C7380705-3066-4784-86A3-2ECA96FBA754}" srcId="{9540DDE4-C5A1-4AC6-AA70-BE453F8A7F5B}" destId="{F038EBB0-E867-460D-B891-E8EDEAFD50B7}" srcOrd="2" destOrd="0" parTransId="{87F30635-FE53-4944-A1AC-0373D27333FF}" sibTransId="{4B06A2FF-B28F-454C-B12A-44BDABD91667}"/>
    <dgm:cxn modelId="{06D94907-B40D-4F33-BCCB-3BE3C826B6A8}" type="presOf" srcId="{82EDE79F-8AC5-4AC2-9A34-1A6F6993D6D6}" destId="{8B32B6D7-015D-41C8-81C5-B097BAE8CC8E}" srcOrd="0" destOrd="0" presId="urn:microsoft.com/office/officeart/2005/8/layout/lProcess2"/>
    <dgm:cxn modelId="{65B99508-1BB0-4681-AA61-84467FE7102B}" type="presOf" srcId="{D82BE9D3-340E-4422-8C1C-329881B16B59}" destId="{EE928CC9-42EC-4064-83FF-CA6238D76091}" srcOrd="0" destOrd="0" presId="urn:microsoft.com/office/officeart/2005/8/layout/lProcess2"/>
    <dgm:cxn modelId="{2E25DF0C-DA5A-490A-9E1D-CC0D44CF32CC}" srcId="{85F1DE29-06A0-4F81-8158-D4718FCC50EA}" destId="{33A35EB8-A990-4120-A3E8-7C0B2C690601}" srcOrd="1" destOrd="0" parTransId="{DDB7B5F4-AF90-4C24-A483-F07FAF8C3A10}" sibTransId="{764ABC15-ACC5-4AED-B71D-AEFD82915AF8}"/>
    <dgm:cxn modelId="{868A6915-BE93-46AD-A105-E797D934A897}" type="presOf" srcId="{2CB35D76-AA5E-488D-AC94-DC5967475CD5}" destId="{1BC56107-74EB-4F3D-896F-8F5B09C0E3EE}" srcOrd="1" destOrd="0" presId="urn:microsoft.com/office/officeart/2005/8/layout/lProcess2"/>
    <dgm:cxn modelId="{B7509816-7783-4996-B2EF-25CF067EECB2}" type="presOf" srcId="{A12B7490-EBFB-4359-9EE5-CFB9FB550484}" destId="{88732BC6-8943-41DA-9D91-58D086B0A00F}" srcOrd="0" destOrd="0" presId="urn:microsoft.com/office/officeart/2005/8/layout/lProcess2"/>
    <dgm:cxn modelId="{F2321A18-5B04-4D91-95B6-893A1AE11B0E}" srcId="{85F1DE29-06A0-4F81-8158-D4718FCC50EA}" destId="{A12B7490-EBFB-4359-9EE5-CFB9FB550484}" srcOrd="0" destOrd="0" parTransId="{A63302B0-24FF-47D1-A838-A98A7EA024B2}" sibTransId="{9B83C633-1609-4570-B30E-464F66C26DC2}"/>
    <dgm:cxn modelId="{82773A19-FC45-481E-BA0F-AF2D185B553F}" type="presOf" srcId="{2B9C71AE-DE38-4AB9-883E-D6B6D198AA6E}" destId="{2ED354D7-844E-435E-B9D0-68A7A82A09D4}" srcOrd="0" destOrd="0" presId="urn:microsoft.com/office/officeart/2005/8/layout/lProcess2"/>
    <dgm:cxn modelId="{EDEA8C1D-5015-4A5A-9FF1-46985B00CA09}" type="presOf" srcId="{F038EBB0-E867-460D-B891-E8EDEAFD50B7}" destId="{86CE1399-0CC8-4900-B523-E240AD985233}" srcOrd="0" destOrd="0" presId="urn:microsoft.com/office/officeart/2005/8/layout/lProcess2"/>
    <dgm:cxn modelId="{4002371F-2CF2-433C-823C-C8C47CA226F6}" srcId="{2CB35D76-AA5E-488D-AC94-DC5967475CD5}" destId="{334DDC65-75BF-455A-9B4C-94F7EFA084D0}" srcOrd="0" destOrd="0" parTransId="{E7B17B33-72B2-493E-9F78-8B8D0BB13002}" sibTransId="{24F3F040-67E6-4702-A337-B6679653236D}"/>
    <dgm:cxn modelId="{5EBA901F-EDCB-4450-9BA4-3C1BD9F188EB}" srcId="{2B9C71AE-DE38-4AB9-883E-D6B6D198AA6E}" destId="{BE5C8FB0-DE3F-4B78-BDF1-A4C7571A1E6F}" srcOrd="0" destOrd="0" parTransId="{66F78B2C-A800-47CE-BB0E-25C809C565BF}" sibTransId="{830470A1-9C26-4DAD-9130-1037D5DEB1B6}"/>
    <dgm:cxn modelId="{DB2C7C21-90FA-473B-8555-04349326BD55}" srcId="{9540DDE4-C5A1-4AC6-AA70-BE453F8A7F5B}" destId="{85F1DE29-06A0-4F81-8158-D4718FCC50EA}" srcOrd="1" destOrd="0" parTransId="{60830309-5E0B-4561-88CB-C0D5CF286279}" sibTransId="{DCCE4D60-2E2A-45AE-BEBA-55E9FA04A975}"/>
    <dgm:cxn modelId="{D39B5324-C07B-4098-9F95-C7007D71FB66}" type="presOf" srcId="{ACAAA716-3B3B-49F4-812D-D1E2312B2280}" destId="{C093E637-4A25-4447-897C-4E4E65F5A531}" srcOrd="1" destOrd="0" presId="urn:microsoft.com/office/officeart/2005/8/layout/lProcess2"/>
    <dgm:cxn modelId="{758BA625-D5EE-453C-A316-F90E1DA1D8A9}" type="presOf" srcId="{85F1DE29-06A0-4F81-8158-D4718FCC50EA}" destId="{D06402E4-FEBD-432E-A60F-2C7574141290}" srcOrd="0" destOrd="0" presId="urn:microsoft.com/office/officeart/2005/8/layout/lProcess2"/>
    <dgm:cxn modelId="{6171ED27-59EE-4C43-8B03-3BBC7F424815}" type="presOf" srcId="{334DDC65-75BF-455A-9B4C-94F7EFA084D0}" destId="{AFD21DBA-3862-4EC0-B84E-F796A9B6F28F}" srcOrd="0" destOrd="0" presId="urn:microsoft.com/office/officeart/2005/8/layout/lProcess2"/>
    <dgm:cxn modelId="{E24C202D-412D-4A5C-873F-4DECF154BC26}" type="presOf" srcId="{9540DDE4-C5A1-4AC6-AA70-BE453F8A7F5B}" destId="{054594CD-9F19-44AD-B122-C1D65EFA5F79}" srcOrd="0" destOrd="0" presId="urn:microsoft.com/office/officeart/2005/8/layout/lProcess2"/>
    <dgm:cxn modelId="{D464FC32-A0EA-4138-B8EA-F1EFE11E23E4}" type="presOf" srcId="{F038EBB0-E867-460D-B891-E8EDEAFD50B7}" destId="{9E0F9453-3D6D-4C5A-8CD6-C527CB77784A}" srcOrd="1" destOrd="0" presId="urn:microsoft.com/office/officeart/2005/8/layout/lProcess2"/>
    <dgm:cxn modelId="{77F77F36-D0A2-481B-8DDA-5733854D6F25}" srcId="{224C7B32-16EA-4068-8494-35939988D773}" destId="{4B5CE693-62D6-49C9-BF91-0D9BB39BFA4C}" srcOrd="1" destOrd="0" parTransId="{6032AF80-7CA4-4156-821E-D9EBD5AD4F3A}" sibTransId="{2DF49204-7655-46CD-99C4-C926ED23EFDD}"/>
    <dgm:cxn modelId="{07EC7840-92B8-41CF-9547-9A0325C7FBAB}" type="presOf" srcId="{2E162646-B91D-4727-A8EB-9569006ED1A9}" destId="{2C209F6C-6C83-43F9-8888-4C3F86124622}" srcOrd="0" destOrd="0" presId="urn:microsoft.com/office/officeart/2005/8/layout/lProcess2"/>
    <dgm:cxn modelId="{67592E5D-4634-45F2-9F7F-19539E0338F0}" srcId="{9540DDE4-C5A1-4AC6-AA70-BE453F8A7F5B}" destId="{ACAAA716-3B3B-49F4-812D-D1E2312B2280}" srcOrd="5" destOrd="0" parTransId="{A84E3C70-929C-48B4-BCE0-D48637E8CEE0}" sibTransId="{8DCB25A7-A872-45C7-B352-2405F74A6905}"/>
    <dgm:cxn modelId="{E1DAA062-FC48-416E-ABA4-D6CCA5298404}" type="presOf" srcId="{394532D5-FE87-4C5A-9AEA-0B8071D4704A}" destId="{408D905A-FC5D-4778-A952-17F35C8EB043}" srcOrd="0" destOrd="0" presId="urn:microsoft.com/office/officeart/2005/8/layout/lProcess2"/>
    <dgm:cxn modelId="{7D45CF64-729D-4B01-9A4E-791E54E43849}" srcId="{224C7B32-16EA-4068-8494-35939988D773}" destId="{4A56FCE0-2018-4AFC-8FFD-EA186C8F52A3}" srcOrd="3" destOrd="0" parTransId="{FFA33972-D626-489C-9293-8002BD407D4F}" sibTransId="{8875579D-C7E5-4CD7-BA44-9A17DCB19706}"/>
    <dgm:cxn modelId="{A1B95046-5E2E-456B-8850-335E911BC1F8}" type="presOf" srcId="{A05C0142-4D02-488A-923A-727ADEA62CE4}" destId="{B11D5EB4-6927-4C8A-8D77-46C870A3E8D2}" srcOrd="0" destOrd="0" presId="urn:microsoft.com/office/officeart/2005/8/layout/lProcess2"/>
    <dgm:cxn modelId="{9837C06A-A4A8-4BF7-AEB9-A653CE4A106A}" type="presOf" srcId="{8BF39112-F447-4B01-9B60-1D4D5E51DEC4}" destId="{EB2402B0-17F4-4577-84EF-5CD846AD2FF4}" srcOrd="0" destOrd="0" presId="urn:microsoft.com/office/officeart/2005/8/layout/lProcess2"/>
    <dgm:cxn modelId="{E36DFE6A-49E0-4084-B2F4-981C3BFB2601}" type="presOf" srcId="{AFEEC71A-0108-4B16-AC74-7DC0B38BA18D}" destId="{BC798FEE-2169-4C86-B19C-D019C7F92F62}" srcOrd="0" destOrd="0" presId="urn:microsoft.com/office/officeart/2005/8/layout/lProcess2"/>
    <dgm:cxn modelId="{971A5A6E-122D-4321-B1AF-C65E6CA06AAE}" type="presOf" srcId="{33A35EB8-A990-4120-A3E8-7C0B2C690601}" destId="{5C0BD1CD-A99F-42DB-B8B3-789B66B88256}" srcOrd="0" destOrd="0" presId="urn:microsoft.com/office/officeart/2005/8/layout/lProcess2"/>
    <dgm:cxn modelId="{0EDCAD4E-D819-40CA-879F-5DE098CDE3F3}" srcId="{2CB35D76-AA5E-488D-AC94-DC5967475CD5}" destId="{82EDE79F-8AC5-4AC2-9A34-1A6F6993D6D6}" srcOrd="1" destOrd="0" parTransId="{2A02C68B-695D-4D5D-8EAA-1FEEBE630EBB}" sibTransId="{AE7EF848-4923-47C3-8E39-1F0D67209BE9}"/>
    <dgm:cxn modelId="{8872D470-38C1-4FDF-BABD-E3513760A675}" srcId="{2B9C71AE-DE38-4AB9-883E-D6B6D198AA6E}" destId="{2E162646-B91D-4727-A8EB-9569006ED1A9}" srcOrd="1" destOrd="0" parTransId="{DF8607DA-2E8D-4E84-9A23-03444BD2A5FF}" sibTransId="{2E283ED0-8FA3-4970-9BA6-0B536FA741DB}"/>
    <dgm:cxn modelId="{4302C375-9577-4504-9B95-904835DF68AA}" type="presOf" srcId="{4A56FCE0-2018-4AFC-8FFD-EA186C8F52A3}" destId="{CDA788FD-DF2C-4EE4-9153-EE2D7A5E54D8}" srcOrd="0" destOrd="0" presId="urn:microsoft.com/office/officeart/2005/8/layout/lProcess2"/>
    <dgm:cxn modelId="{C8047159-8617-47DE-83B9-0F80F68FF49A}" type="presOf" srcId="{2CB35D76-AA5E-488D-AC94-DC5967475CD5}" destId="{38E5F85D-0A73-4DEB-8AA4-9D9242407131}" srcOrd="0" destOrd="0" presId="urn:microsoft.com/office/officeart/2005/8/layout/lProcess2"/>
    <dgm:cxn modelId="{EDCEC959-ECB2-409C-B340-8EFC2ADCBAB3}" srcId="{85F1DE29-06A0-4F81-8158-D4718FCC50EA}" destId="{8FACFCAE-91DD-455F-AA5C-E7A0705E054F}" srcOrd="2" destOrd="0" parTransId="{F3C88EEA-C530-4506-8B06-0286CDBFCFF1}" sibTransId="{1A91B7F5-3EB5-4A27-A5DF-F3A5F8276DC3}"/>
    <dgm:cxn modelId="{84C23A85-CE41-4391-BB0E-A3300B54F715}" srcId="{F038EBB0-E867-460D-B891-E8EDEAFD50B7}" destId="{91CFA891-B5DE-4A0A-8251-84DE33A03B37}" srcOrd="2" destOrd="0" parTransId="{64FD49E5-4F0D-4712-921F-C69012968F06}" sibTransId="{CBEDB07D-A195-4C65-8F31-F1FFF74A0DB0}"/>
    <dgm:cxn modelId="{50133389-400A-42EF-92E9-EC4D21E4FD7C}" srcId="{F038EBB0-E867-460D-B891-E8EDEAFD50B7}" destId="{AFEEC71A-0108-4B16-AC74-7DC0B38BA18D}" srcOrd="0" destOrd="0" parTransId="{7F2FE6DA-6BF3-48FA-97A7-6DFDBE56701D}" sibTransId="{F3BDD3BB-1887-48AE-AEBD-A9A326AD3F6B}"/>
    <dgm:cxn modelId="{C917D792-87EA-48DA-90DD-DAC65B1CC572}" type="presOf" srcId="{8FACFCAE-91DD-455F-AA5C-E7A0705E054F}" destId="{52561DBD-F939-4930-BC8F-63BE29C56B3F}" srcOrd="0" destOrd="0" presId="urn:microsoft.com/office/officeart/2005/8/layout/lProcess2"/>
    <dgm:cxn modelId="{C2095993-3548-4AFE-BF9A-C5BCD95619DC}" srcId="{224C7B32-16EA-4068-8494-35939988D773}" destId="{8BF39112-F447-4B01-9B60-1D4D5E51DEC4}" srcOrd="2" destOrd="0" parTransId="{CB9B8012-0783-4EA7-A018-F21E5276899E}" sibTransId="{9E3B490B-1808-4F41-A9C0-8E5B01D474D6}"/>
    <dgm:cxn modelId="{0EDC1C99-2C16-47DB-B295-BE7EB2DF033B}" type="presOf" srcId="{CD05508C-AA3B-49DA-A2CC-96E21496E03B}" destId="{03CA31C2-2795-4CC6-A283-F505297B4141}" srcOrd="0" destOrd="0" presId="urn:microsoft.com/office/officeart/2005/8/layout/lProcess2"/>
    <dgm:cxn modelId="{4295B299-9568-4A9D-BA9E-30C276BD390B}" srcId="{9540DDE4-C5A1-4AC6-AA70-BE453F8A7F5B}" destId="{2CB35D76-AA5E-488D-AC94-DC5967475CD5}" srcOrd="4" destOrd="0" parTransId="{AB1B9A8E-08C9-4AFC-843A-A932D4D7A587}" sibTransId="{EFD07913-1652-449F-973E-49AD8FFC76C7}"/>
    <dgm:cxn modelId="{F6E10B9C-EAAE-4544-8C60-884946B72DD1}" srcId="{ACAAA716-3B3B-49F4-812D-D1E2312B2280}" destId="{CD05508C-AA3B-49DA-A2CC-96E21496E03B}" srcOrd="0" destOrd="0" parTransId="{BC811E60-E337-4847-A53C-1AB5BB8BE81E}" sibTransId="{DED44485-0AAD-4A69-B067-93983D71C3B4}"/>
    <dgm:cxn modelId="{834142A5-E31C-434D-BC93-27FE08267F90}" srcId="{9540DDE4-C5A1-4AC6-AA70-BE453F8A7F5B}" destId="{224C7B32-16EA-4068-8494-35939988D773}" srcOrd="3" destOrd="0" parTransId="{1E19311E-FB5C-4447-801A-DB69F8DD9412}" sibTransId="{663F691F-3D1A-4BEB-A4A0-340D702F7D66}"/>
    <dgm:cxn modelId="{1D6AD8AA-04D3-4458-A7A6-314F4366C738}" type="presOf" srcId="{91CFA891-B5DE-4A0A-8251-84DE33A03B37}" destId="{FDC2B36C-D9E1-42CA-8F4D-09EF16A8004B}" srcOrd="0" destOrd="0" presId="urn:microsoft.com/office/officeart/2005/8/layout/lProcess2"/>
    <dgm:cxn modelId="{CA9085AF-5863-4C05-BD49-B9700948B412}" srcId="{224C7B32-16EA-4068-8494-35939988D773}" destId="{D82BE9D3-340E-4422-8C1C-329881B16B59}" srcOrd="0" destOrd="0" parTransId="{2C01624D-26A1-4F30-891E-70BD55EAD87C}" sibTransId="{6637872D-9A3E-4D67-A311-BE01F26EF79E}"/>
    <dgm:cxn modelId="{8DCA37BB-1FE0-477B-9492-B2C69FE4837A}" srcId="{9540DDE4-C5A1-4AC6-AA70-BE453F8A7F5B}" destId="{2B9C71AE-DE38-4AB9-883E-D6B6D198AA6E}" srcOrd="0" destOrd="0" parTransId="{D4AD9F05-E630-4DEA-B86F-91B8D802F8D4}" sibTransId="{62ED1F30-4D51-4ECA-A89D-9BDCA061BF0B}"/>
    <dgm:cxn modelId="{0F7A4EC9-D310-4E3C-85AB-39D4B1657AA5}" type="presOf" srcId="{BE5C8FB0-DE3F-4B78-BDF1-A4C7571A1E6F}" destId="{049846AF-5FDD-48CD-AB94-DF8586B3D1D3}" srcOrd="0" destOrd="0" presId="urn:microsoft.com/office/officeart/2005/8/layout/lProcess2"/>
    <dgm:cxn modelId="{F15293CF-0142-436C-A557-8B2382565F8B}" type="presOf" srcId="{224C7B32-16EA-4068-8494-35939988D773}" destId="{AC50F735-7478-47B5-B6FB-E36273E62C8D}" srcOrd="1" destOrd="0" presId="urn:microsoft.com/office/officeart/2005/8/layout/lProcess2"/>
    <dgm:cxn modelId="{B386FAD0-99F8-4D32-95FC-3815E48DBE85}" srcId="{2B9C71AE-DE38-4AB9-883E-D6B6D198AA6E}" destId="{394532D5-FE87-4C5A-9AEA-0B8071D4704A}" srcOrd="2" destOrd="0" parTransId="{E5757A40-0EAA-4827-B355-4350E0599FA3}" sibTransId="{81AE29EF-4467-405D-A699-B523165BFFD3}"/>
    <dgm:cxn modelId="{3690DAD4-0DD0-41B7-BC57-81785A965CA6}" type="presOf" srcId="{4B5CE693-62D6-49C9-BF91-0D9BB39BFA4C}" destId="{2CD1601F-70AC-4854-93A9-E0B52252466F}" srcOrd="0" destOrd="0" presId="urn:microsoft.com/office/officeart/2005/8/layout/lProcess2"/>
    <dgm:cxn modelId="{5109F9DB-389B-4DD7-BD38-DFB6AB3AB522}" srcId="{F038EBB0-E867-460D-B891-E8EDEAFD50B7}" destId="{A05C0142-4D02-488A-923A-727ADEA62CE4}" srcOrd="1" destOrd="0" parTransId="{7632F3DC-124F-460F-9A41-C32FB7DF8C8C}" sibTransId="{1E1295FB-F417-4A76-8CFD-8161A32D913A}"/>
    <dgm:cxn modelId="{D8D291E5-FB98-4429-AAAF-24667F6C590B}" type="presOf" srcId="{ACAAA716-3B3B-49F4-812D-D1E2312B2280}" destId="{7FEA9E29-95A2-4FD7-B8AC-014BA117337B}" srcOrd="0" destOrd="0" presId="urn:microsoft.com/office/officeart/2005/8/layout/lProcess2"/>
    <dgm:cxn modelId="{05A0C9EF-19E3-4824-A7F7-E81354B01103}" type="presOf" srcId="{2B9C71AE-DE38-4AB9-883E-D6B6D198AA6E}" destId="{AB7CD8F0-89F4-4F1A-A89C-598CA86BF43F}" srcOrd="1" destOrd="0" presId="urn:microsoft.com/office/officeart/2005/8/layout/lProcess2"/>
    <dgm:cxn modelId="{31B03B0A-4704-4652-8658-0AB569DF48A4}" type="presParOf" srcId="{054594CD-9F19-44AD-B122-C1D65EFA5F79}" destId="{08449938-2979-4545-A3FA-AE8D7036266E}" srcOrd="0" destOrd="0" presId="urn:microsoft.com/office/officeart/2005/8/layout/lProcess2"/>
    <dgm:cxn modelId="{2320F9BA-518E-4E77-91D9-879D39BCA024}" type="presParOf" srcId="{08449938-2979-4545-A3FA-AE8D7036266E}" destId="{2ED354D7-844E-435E-B9D0-68A7A82A09D4}" srcOrd="0" destOrd="0" presId="urn:microsoft.com/office/officeart/2005/8/layout/lProcess2"/>
    <dgm:cxn modelId="{2E9799F0-F4DF-46D9-BAE9-8AC9AFA19668}" type="presParOf" srcId="{08449938-2979-4545-A3FA-AE8D7036266E}" destId="{AB7CD8F0-89F4-4F1A-A89C-598CA86BF43F}" srcOrd="1" destOrd="0" presId="urn:microsoft.com/office/officeart/2005/8/layout/lProcess2"/>
    <dgm:cxn modelId="{7B9A4183-0D2B-45EA-A234-00AD28474EE3}" type="presParOf" srcId="{08449938-2979-4545-A3FA-AE8D7036266E}" destId="{36197A10-13C3-422F-8435-13FA512AE1FC}" srcOrd="2" destOrd="0" presId="urn:microsoft.com/office/officeart/2005/8/layout/lProcess2"/>
    <dgm:cxn modelId="{D49B2214-48D0-45B8-A68C-AD676C48F1E9}" type="presParOf" srcId="{36197A10-13C3-422F-8435-13FA512AE1FC}" destId="{89212A9F-0F3B-4F66-9DDD-0F4FE0705093}" srcOrd="0" destOrd="0" presId="urn:microsoft.com/office/officeart/2005/8/layout/lProcess2"/>
    <dgm:cxn modelId="{0A23C41F-01E1-4FC0-81D9-73746950927C}" type="presParOf" srcId="{89212A9F-0F3B-4F66-9DDD-0F4FE0705093}" destId="{049846AF-5FDD-48CD-AB94-DF8586B3D1D3}" srcOrd="0" destOrd="0" presId="urn:microsoft.com/office/officeart/2005/8/layout/lProcess2"/>
    <dgm:cxn modelId="{4468D182-CBF0-4702-B852-D736D4CD874E}" type="presParOf" srcId="{89212A9F-0F3B-4F66-9DDD-0F4FE0705093}" destId="{4F8407A2-D5FB-43A9-835F-6DC7723FB5E2}" srcOrd="1" destOrd="0" presId="urn:microsoft.com/office/officeart/2005/8/layout/lProcess2"/>
    <dgm:cxn modelId="{772B35F8-46BE-4D45-A35F-761BA7D1CAB4}" type="presParOf" srcId="{89212A9F-0F3B-4F66-9DDD-0F4FE0705093}" destId="{2C209F6C-6C83-43F9-8888-4C3F86124622}" srcOrd="2" destOrd="0" presId="urn:microsoft.com/office/officeart/2005/8/layout/lProcess2"/>
    <dgm:cxn modelId="{F3B7858B-9852-4899-B99E-97DFDFBAB632}" type="presParOf" srcId="{89212A9F-0F3B-4F66-9DDD-0F4FE0705093}" destId="{8F39108E-677F-44AF-AD94-6B84B539CA21}" srcOrd="3" destOrd="0" presId="urn:microsoft.com/office/officeart/2005/8/layout/lProcess2"/>
    <dgm:cxn modelId="{671A9FFB-C644-4AA4-BEAD-80A3AD2DAAD9}" type="presParOf" srcId="{89212A9F-0F3B-4F66-9DDD-0F4FE0705093}" destId="{408D905A-FC5D-4778-A952-17F35C8EB043}" srcOrd="4" destOrd="0" presId="urn:microsoft.com/office/officeart/2005/8/layout/lProcess2"/>
    <dgm:cxn modelId="{5BA36CE6-11A8-47CD-A846-0A903FB9FD7A}" type="presParOf" srcId="{054594CD-9F19-44AD-B122-C1D65EFA5F79}" destId="{09A3CEE6-B577-4D2C-B846-679717F0EFBB}" srcOrd="1" destOrd="0" presId="urn:microsoft.com/office/officeart/2005/8/layout/lProcess2"/>
    <dgm:cxn modelId="{C47CA3EC-32A3-4800-8368-A349DF0F76EC}" type="presParOf" srcId="{054594CD-9F19-44AD-B122-C1D65EFA5F79}" destId="{DB50D529-3ACA-414C-9B4D-36BC0304CBA5}" srcOrd="2" destOrd="0" presId="urn:microsoft.com/office/officeart/2005/8/layout/lProcess2"/>
    <dgm:cxn modelId="{10CF2BBE-7BBF-441A-B3D2-6B0050172FCA}" type="presParOf" srcId="{DB50D529-3ACA-414C-9B4D-36BC0304CBA5}" destId="{D06402E4-FEBD-432E-A60F-2C7574141290}" srcOrd="0" destOrd="0" presId="urn:microsoft.com/office/officeart/2005/8/layout/lProcess2"/>
    <dgm:cxn modelId="{5D82D777-4102-4548-A66E-0488183B9C45}" type="presParOf" srcId="{DB50D529-3ACA-414C-9B4D-36BC0304CBA5}" destId="{7D80D994-D1A5-4CFB-BA0F-9B3BE528BE3C}" srcOrd="1" destOrd="0" presId="urn:microsoft.com/office/officeart/2005/8/layout/lProcess2"/>
    <dgm:cxn modelId="{A6817FAB-DF95-4F49-AA4C-EB0D1611A70F}" type="presParOf" srcId="{DB50D529-3ACA-414C-9B4D-36BC0304CBA5}" destId="{4F00F967-DB22-4BD8-B568-E16A305E6FFE}" srcOrd="2" destOrd="0" presId="urn:microsoft.com/office/officeart/2005/8/layout/lProcess2"/>
    <dgm:cxn modelId="{3B734C84-5F6F-489F-B626-36E11AD00C23}" type="presParOf" srcId="{4F00F967-DB22-4BD8-B568-E16A305E6FFE}" destId="{312DF234-E889-4783-AF43-EDA8D9495905}" srcOrd="0" destOrd="0" presId="urn:microsoft.com/office/officeart/2005/8/layout/lProcess2"/>
    <dgm:cxn modelId="{97AF27C0-7E82-409C-91FC-D5032288CFB4}" type="presParOf" srcId="{312DF234-E889-4783-AF43-EDA8D9495905}" destId="{88732BC6-8943-41DA-9D91-58D086B0A00F}" srcOrd="0" destOrd="0" presId="urn:microsoft.com/office/officeart/2005/8/layout/lProcess2"/>
    <dgm:cxn modelId="{6A5396C2-5DA6-4EF0-BCDD-F0B8A4906183}" type="presParOf" srcId="{312DF234-E889-4783-AF43-EDA8D9495905}" destId="{10AE53BC-92BC-4C73-9CF3-6DBB95B95B83}" srcOrd="1" destOrd="0" presId="urn:microsoft.com/office/officeart/2005/8/layout/lProcess2"/>
    <dgm:cxn modelId="{C0F4129A-FA10-4111-82D5-64E19E92DB3F}" type="presParOf" srcId="{312DF234-E889-4783-AF43-EDA8D9495905}" destId="{5C0BD1CD-A99F-42DB-B8B3-789B66B88256}" srcOrd="2" destOrd="0" presId="urn:microsoft.com/office/officeart/2005/8/layout/lProcess2"/>
    <dgm:cxn modelId="{3EF6DAB0-6CAF-47D0-89CF-EE8E9D02FFBA}" type="presParOf" srcId="{312DF234-E889-4783-AF43-EDA8D9495905}" destId="{63FC340C-59B7-48BE-8B11-D0E3271A3DD7}" srcOrd="3" destOrd="0" presId="urn:microsoft.com/office/officeart/2005/8/layout/lProcess2"/>
    <dgm:cxn modelId="{0D092F62-6431-45A2-9B2F-2A8834723083}" type="presParOf" srcId="{312DF234-E889-4783-AF43-EDA8D9495905}" destId="{52561DBD-F939-4930-BC8F-63BE29C56B3F}" srcOrd="4" destOrd="0" presId="urn:microsoft.com/office/officeart/2005/8/layout/lProcess2"/>
    <dgm:cxn modelId="{4FCB6DD9-DC34-4B6E-BE22-F5EE3160DD14}" type="presParOf" srcId="{054594CD-9F19-44AD-B122-C1D65EFA5F79}" destId="{7EB3F385-4C54-40E0-AEFA-98FA61E51FA6}" srcOrd="3" destOrd="0" presId="urn:microsoft.com/office/officeart/2005/8/layout/lProcess2"/>
    <dgm:cxn modelId="{076FBF64-D8B8-4AE3-BACD-81F54FBEB2B3}" type="presParOf" srcId="{054594CD-9F19-44AD-B122-C1D65EFA5F79}" destId="{2A843FB5-D565-46B8-BA6B-91198B97C773}" srcOrd="4" destOrd="0" presId="urn:microsoft.com/office/officeart/2005/8/layout/lProcess2"/>
    <dgm:cxn modelId="{9C5906FB-8F06-4D60-89F9-AD50500BA2F4}" type="presParOf" srcId="{2A843FB5-D565-46B8-BA6B-91198B97C773}" destId="{86CE1399-0CC8-4900-B523-E240AD985233}" srcOrd="0" destOrd="0" presId="urn:microsoft.com/office/officeart/2005/8/layout/lProcess2"/>
    <dgm:cxn modelId="{D0C3E338-B305-4619-B109-FB6EE05012AB}" type="presParOf" srcId="{2A843FB5-D565-46B8-BA6B-91198B97C773}" destId="{9E0F9453-3D6D-4C5A-8CD6-C527CB77784A}" srcOrd="1" destOrd="0" presId="urn:microsoft.com/office/officeart/2005/8/layout/lProcess2"/>
    <dgm:cxn modelId="{3B5A6E0B-F65D-4468-A8FD-C1E1100DCE6F}" type="presParOf" srcId="{2A843FB5-D565-46B8-BA6B-91198B97C773}" destId="{046208E9-CD4A-419C-A138-6F713952E1F5}" srcOrd="2" destOrd="0" presId="urn:microsoft.com/office/officeart/2005/8/layout/lProcess2"/>
    <dgm:cxn modelId="{494AA486-E649-492B-85A1-AD01BD51D437}" type="presParOf" srcId="{046208E9-CD4A-419C-A138-6F713952E1F5}" destId="{4544409C-B5D0-4DF3-AD9C-E82384982F87}" srcOrd="0" destOrd="0" presId="urn:microsoft.com/office/officeart/2005/8/layout/lProcess2"/>
    <dgm:cxn modelId="{F08FBFD8-4F2E-4F00-8A73-3DCCAAFDA674}" type="presParOf" srcId="{4544409C-B5D0-4DF3-AD9C-E82384982F87}" destId="{BC798FEE-2169-4C86-B19C-D019C7F92F62}" srcOrd="0" destOrd="0" presId="urn:microsoft.com/office/officeart/2005/8/layout/lProcess2"/>
    <dgm:cxn modelId="{AAD88F1D-71E8-4FC0-8F06-EACE84895479}" type="presParOf" srcId="{4544409C-B5D0-4DF3-AD9C-E82384982F87}" destId="{B07017BB-F773-4C1F-9ABD-A9DC52ED982B}" srcOrd="1" destOrd="0" presId="urn:microsoft.com/office/officeart/2005/8/layout/lProcess2"/>
    <dgm:cxn modelId="{BF8FF830-1D31-4BEE-87FE-8136E729F113}" type="presParOf" srcId="{4544409C-B5D0-4DF3-AD9C-E82384982F87}" destId="{B11D5EB4-6927-4C8A-8D77-46C870A3E8D2}" srcOrd="2" destOrd="0" presId="urn:microsoft.com/office/officeart/2005/8/layout/lProcess2"/>
    <dgm:cxn modelId="{CF79FE03-BD52-41FF-82DD-BCE63D188387}" type="presParOf" srcId="{4544409C-B5D0-4DF3-AD9C-E82384982F87}" destId="{4CB2AFF6-86E1-442B-B26A-B041D3CCD4CB}" srcOrd="3" destOrd="0" presId="urn:microsoft.com/office/officeart/2005/8/layout/lProcess2"/>
    <dgm:cxn modelId="{243E72C2-0EFC-4B09-A422-AFC1235CB4F0}" type="presParOf" srcId="{4544409C-B5D0-4DF3-AD9C-E82384982F87}" destId="{FDC2B36C-D9E1-42CA-8F4D-09EF16A8004B}" srcOrd="4" destOrd="0" presId="urn:microsoft.com/office/officeart/2005/8/layout/lProcess2"/>
    <dgm:cxn modelId="{29121709-E7CB-4440-98CA-C3AADF9EAA7A}" type="presParOf" srcId="{054594CD-9F19-44AD-B122-C1D65EFA5F79}" destId="{F06EC52A-4E4A-4E3E-A5EF-17FFF1908EB3}" srcOrd="5" destOrd="0" presId="urn:microsoft.com/office/officeart/2005/8/layout/lProcess2"/>
    <dgm:cxn modelId="{662E7262-4DC2-4C0B-923F-CAB66AE7E00F}" type="presParOf" srcId="{054594CD-9F19-44AD-B122-C1D65EFA5F79}" destId="{CF5A0368-E00B-448D-A986-5A192F8201A3}" srcOrd="6" destOrd="0" presId="urn:microsoft.com/office/officeart/2005/8/layout/lProcess2"/>
    <dgm:cxn modelId="{048EC7D5-EA5A-4B78-A5FA-2732E765C208}" type="presParOf" srcId="{CF5A0368-E00B-448D-A986-5A192F8201A3}" destId="{42ED2F14-6719-4171-BD88-E26BA0AD964B}" srcOrd="0" destOrd="0" presId="urn:microsoft.com/office/officeart/2005/8/layout/lProcess2"/>
    <dgm:cxn modelId="{5CD89346-6990-4943-A2DB-25B9429A0F0B}" type="presParOf" srcId="{CF5A0368-E00B-448D-A986-5A192F8201A3}" destId="{AC50F735-7478-47B5-B6FB-E36273E62C8D}" srcOrd="1" destOrd="0" presId="urn:microsoft.com/office/officeart/2005/8/layout/lProcess2"/>
    <dgm:cxn modelId="{18378DD6-6696-48A0-AEC4-F3AC9FC1B146}" type="presParOf" srcId="{CF5A0368-E00B-448D-A986-5A192F8201A3}" destId="{76498646-EBA4-431C-A515-8ED11C258B02}" srcOrd="2" destOrd="0" presId="urn:microsoft.com/office/officeart/2005/8/layout/lProcess2"/>
    <dgm:cxn modelId="{876043B7-AD41-4D76-8DDD-5C61B6710695}" type="presParOf" srcId="{76498646-EBA4-431C-A515-8ED11C258B02}" destId="{EA7B6F70-0320-4CCA-ADD6-AACBA3196B09}" srcOrd="0" destOrd="0" presId="urn:microsoft.com/office/officeart/2005/8/layout/lProcess2"/>
    <dgm:cxn modelId="{6E00B991-AB71-4D8F-B945-2227FF4242C4}" type="presParOf" srcId="{EA7B6F70-0320-4CCA-ADD6-AACBA3196B09}" destId="{EE928CC9-42EC-4064-83FF-CA6238D76091}" srcOrd="0" destOrd="0" presId="urn:microsoft.com/office/officeart/2005/8/layout/lProcess2"/>
    <dgm:cxn modelId="{1E06A416-278A-44D6-ACA5-8CCD02C53545}" type="presParOf" srcId="{EA7B6F70-0320-4CCA-ADD6-AACBA3196B09}" destId="{23724844-6C05-4B1F-9CA3-9BA1B8A09B91}" srcOrd="1" destOrd="0" presId="urn:microsoft.com/office/officeart/2005/8/layout/lProcess2"/>
    <dgm:cxn modelId="{2DBEF4C1-BE72-48DD-B317-34908FC4F687}" type="presParOf" srcId="{EA7B6F70-0320-4CCA-ADD6-AACBA3196B09}" destId="{2CD1601F-70AC-4854-93A9-E0B52252466F}" srcOrd="2" destOrd="0" presId="urn:microsoft.com/office/officeart/2005/8/layout/lProcess2"/>
    <dgm:cxn modelId="{241C9D8D-3CE6-4372-8575-9EA9BCC137DC}" type="presParOf" srcId="{EA7B6F70-0320-4CCA-ADD6-AACBA3196B09}" destId="{6B4FDA16-C8AC-4C19-AFA5-509A0368B29D}" srcOrd="3" destOrd="0" presId="urn:microsoft.com/office/officeart/2005/8/layout/lProcess2"/>
    <dgm:cxn modelId="{5233D225-68E3-4131-92D1-A4BF20625700}" type="presParOf" srcId="{EA7B6F70-0320-4CCA-ADD6-AACBA3196B09}" destId="{EB2402B0-17F4-4577-84EF-5CD846AD2FF4}" srcOrd="4" destOrd="0" presId="urn:microsoft.com/office/officeart/2005/8/layout/lProcess2"/>
    <dgm:cxn modelId="{0B9C9F2B-4B24-4DDA-9740-3BD761D84887}" type="presParOf" srcId="{EA7B6F70-0320-4CCA-ADD6-AACBA3196B09}" destId="{461FC8E4-5B35-4217-B968-62D5FBE99F6D}" srcOrd="5" destOrd="0" presId="urn:microsoft.com/office/officeart/2005/8/layout/lProcess2"/>
    <dgm:cxn modelId="{EB336986-FE95-4A14-8848-397C5514E8C5}" type="presParOf" srcId="{EA7B6F70-0320-4CCA-ADD6-AACBA3196B09}" destId="{CDA788FD-DF2C-4EE4-9153-EE2D7A5E54D8}" srcOrd="6" destOrd="0" presId="urn:microsoft.com/office/officeart/2005/8/layout/lProcess2"/>
    <dgm:cxn modelId="{F1713519-FC00-4420-8BDD-1B4CAD20DEB2}" type="presParOf" srcId="{054594CD-9F19-44AD-B122-C1D65EFA5F79}" destId="{AE54E832-3E89-4229-8293-EE3A27F38856}" srcOrd="7" destOrd="0" presId="urn:microsoft.com/office/officeart/2005/8/layout/lProcess2"/>
    <dgm:cxn modelId="{18C64EC5-837C-4B03-8A4D-745DF8DD2C83}" type="presParOf" srcId="{054594CD-9F19-44AD-B122-C1D65EFA5F79}" destId="{858C9084-E772-4A54-BC65-92CF3F8F6F5D}" srcOrd="8" destOrd="0" presId="urn:microsoft.com/office/officeart/2005/8/layout/lProcess2"/>
    <dgm:cxn modelId="{7184A4F6-725B-4C6C-B490-430380F25F86}" type="presParOf" srcId="{858C9084-E772-4A54-BC65-92CF3F8F6F5D}" destId="{38E5F85D-0A73-4DEB-8AA4-9D9242407131}" srcOrd="0" destOrd="0" presId="urn:microsoft.com/office/officeart/2005/8/layout/lProcess2"/>
    <dgm:cxn modelId="{A6C16D12-0D9C-47B5-897E-F586A64BE658}" type="presParOf" srcId="{858C9084-E772-4A54-BC65-92CF3F8F6F5D}" destId="{1BC56107-74EB-4F3D-896F-8F5B09C0E3EE}" srcOrd="1" destOrd="0" presId="urn:microsoft.com/office/officeart/2005/8/layout/lProcess2"/>
    <dgm:cxn modelId="{58BCD34F-C2C7-4010-BDF9-A0D12BE12E8B}" type="presParOf" srcId="{858C9084-E772-4A54-BC65-92CF3F8F6F5D}" destId="{082E45D4-1F91-49CD-A877-41D8DA0A1B0F}" srcOrd="2" destOrd="0" presId="urn:microsoft.com/office/officeart/2005/8/layout/lProcess2"/>
    <dgm:cxn modelId="{A928BF3B-A884-4C0B-BF07-432F7ED0EC52}" type="presParOf" srcId="{082E45D4-1F91-49CD-A877-41D8DA0A1B0F}" destId="{4F72C141-8AD4-4FAD-B4B3-2E0C3BD4295F}" srcOrd="0" destOrd="0" presId="urn:microsoft.com/office/officeart/2005/8/layout/lProcess2"/>
    <dgm:cxn modelId="{2AFA100E-11EA-46A6-81AF-47989C075B2A}" type="presParOf" srcId="{4F72C141-8AD4-4FAD-B4B3-2E0C3BD4295F}" destId="{AFD21DBA-3862-4EC0-B84E-F796A9B6F28F}" srcOrd="0" destOrd="0" presId="urn:microsoft.com/office/officeart/2005/8/layout/lProcess2"/>
    <dgm:cxn modelId="{9AB8965A-4ACC-49FB-BAEC-6375C61DF8EA}" type="presParOf" srcId="{4F72C141-8AD4-4FAD-B4B3-2E0C3BD4295F}" destId="{5D6759C6-1B2D-421B-BC26-7FDCBF93E348}" srcOrd="1" destOrd="0" presId="urn:microsoft.com/office/officeart/2005/8/layout/lProcess2"/>
    <dgm:cxn modelId="{CB0F242B-BF20-4F0E-9F0F-9DE2DEAD9F74}" type="presParOf" srcId="{4F72C141-8AD4-4FAD-B4B3-2E0C3BD4295F}" destId="{8B32B6D7-015D-41C8-81C5-B097BAE8CC8E}" srcOrd="2" destOrd="0" presId="urn:microsoft.com/office/officeart/2005/8/layout/lProcess2"/>
    <dgm:cxn modelId="{026A2C0C-2CE4-4AE8-A6C7-D16E07974CE3}" type="presParOf" srcId="{054594CD-9F19-44AD-B122-C1D65EFA5F79}" destId="{7DF17F25-AD6E-4F66-8F03-9A40CEE6C8D2}" srcOrd="9" destOrd="0" presId="urn:microsoft.com/office/officeart/2005/8/layout/lProcess2"/>
    <dgm:cxn modelId="{9CCEAED8-5D9D-414F-8442-8452E90F52BC}" type="presParOf" srcId="{054594CD-9F19-44AD-B122-C1D65EFA5F79}" destId="{60C9283A-8779-460B-A84B-A9A0DF537E15}" srcOrd="10" destOrd="0" presId="urn:microsoft.com/office/officeart/2005/8/layout/lProcess2"/>
    <dgm:cxn modelId="{66E76B17-F669-4C90-B26D-53912CFAD597}" type="presParOf" srcId="{60C9283A-8779-460B-A84B-A9A0DF537E15}" destId="{7FEA9E29-95A2-4FD7-B8AC-014BA117337B}" srcOrd="0" destOrd="0" presId="urn:microsoft.com/office/officeart/2005/8/layout/lProcess2"/>
    <dgm:cxn modelId="{511DF2E6-4FEC-43B5-9BD6-ECA30CC00B2A}" type="presParOf" srcId="{60C9283A-8779-460B-A84B-A9A0DF537E15}" destId="{C093E637-4A25-4447-897C-4E4E65F5A531}" srcOrd="1" destOrd="0" presId="urn:microsoft.com/office/officeart/2005/8/layout/lProcess2"/>
    <dgm:cxn modelId="{90E7C963-33BB-45AE-BDF6-5D6DFCA8C5D1}" type="presParOf" srcId="{60C9283A-8779-460B-A84B-A9A0DF537E15}" destId="{389BFF23-7F6B-405E-BA28-4646B4848480}" srcOrd="2" destOrd="0" presId="urn:microsoft.com/office/officeart/2005/8/layout/lProcess2"/>
    <dgm:cxn modelId="{A10CBAD0-9CA4-4733-AF40-FCFFE6E5993D}" type="presParOf" srcId="{389BFF23-7F6B-405E-BA28-4646B4848480}" destId="{1AA9D2B3-507E-41A3-911B-7AA81AACA1D6}" srcOrd="0" destOrd="0" presId="urn:microsoft.com/office/officeart/2005/8/layout/lProcess2"/>
    <dgm:cxn modelId="{EAFD08AB-C4B0-40EF-9B2F-6D024CE2C57C}" type="presParOf" srcId="{1AA9D2B3-507E-41A3-911B-7AA81AACA1D6}" destId="{03CA31C2-2795-4CC6-A283-F505297B4141}"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D354D7-844E-435E-B9D0-68A7A82A09D4}">
      <dsp:nvSpPr>
        <dsp:cNvPr id="0" name=""/>
        <dsp:cNvSpPr/>
      </dsp:nvSpPr>
      <dsp:spPr>
        <a:xfrm>
          <a:off x="0" y="0"/>
          <a:ext cx="1244977" cy="529389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Data collection</a:t>
          </a:r>
        </a:p>
      </dsp:txBody>
      <dsp:txXfrm>
        <a:off x="0" y="0"/>
        <a:ext cx="1244977" cy="1588168"/>
      </dsp:txXfrm>
    </dsp:sp>
    <dsp:sp modelId="{049846AF-5FDD-48CD-AB94-DF8586B3D1D3}">
      <dsp:nvSpPr>
        <dsp:cNvPr id="0" name=""/>
        <dsp:cNvSpPr/>
      </dsp:nvSpPr>
      <dsp:spPr>
        <a:xfrm>
          <a:off x="127649" y="1588620"/>
          <a:ext cx="995982" cy="1040038"/>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IN" sz="1600" kern="1200" dirty="0"/>
            <a:t> Data as images or videos</a:t>
          </a:r>
        </a:p>
      </dsp:txBody>
      <dsp:txXfrm>
        <a:off x="156820" y="1617791"/>
        <a:ext cx="937640" cy="981696"/>
      </dsp:txXfrm>
    </dsp:sp>
    <dsp:sp modelId="{2C209F6C-6C83-43F9-8888-4C3F86124622}">
      <dsp:nvSpPr>
        <dsp:cNvPr id="0" name=""/>
        <dsp:cNvSpPr/>
      </dsp:nvSpPr>
      <dsp:spPr>
        <a:xfrm>
          <a:off x="127649" y="2788664"/>
          <a:ext cx="995982" cy="1040038"/>
        </a:xfrm>
        <a:prstGeom prst="roundRect">
          <a:avLst>
            <a:gd name="adj" fmla="val 10000"/>
          </a:avLst>
        </a:prstGeom>
        <a:gradFill rotWithShape="0">
          <a:gsLst>
            <a:gs pos="0">
              <a:schemeClr val="accent2">
                <a:hueOff val="-97024"/>
                <a:satOff val="-5595"/>
                <a:lumOff val="575"/>
                <a:alphaOff val="0"/>
                <a:satMod val="103000"/>
                <a:lumMod val="102000"/>
                <a:tint val="94000"/>
              </a:schemeClr>
            </a:gs>
            <a:gs pos="50000">
              <a:schemeClr val="accent2">
                <a:hueOff val="-97024"/>
                <a:satOff val="-5595"/>
                <a:lumOff val="575"/>
                <a:alphaOff val="0"/>
                <a:satMod val="110000"/>
                <a:lumMod val="100000"/>
                <a:shade val="100000"/>
              </a:schemeClr>
            </a:gs>
            <a:gs pos="100000">
              <a:schemeClr val="accent2">
                <a:hueOff val="-97024"/>
                <a:satOff val="-5595"/>
                <a:lumOff val="57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IN" sz="1600" kern="1200" dirty="0"/>
            <a:t> From google or recording ourselves </a:t>
          </a:r>
        </a:p>
      </dsp:txBody>
      <dsp:txXfrm>
        <a:off x="156820" y="2817835"/>
        <a:ext cx="937640" cy="981696"/>
      </dsp:txXfrm>
    </dsp:sp>
    <dsp:sp modelId="{408D905A-FC5D-4778-A952-17F35C8EB043}">
      <dsp:nvSpPr>
        <dsp:cNvPr id="0" name=""/>
        <dsp:cNvSpPr/>
      </dsp:nvSpPr>
      <dsp:spPr>
        <a:xfrm>
          <a:off x="127649" y="3988708"/>
          <a:ext cx="995982" cy="1040038"/>
        </a:xfrm>
        <a:prstGeom prst="roundRect">
          <a:avLst>
            <a:gd name="adj" fmla="val 10000"/>
          </a:avLst>
        </a:prstGeom>
        <a:gradFill rotWithShape="0">
          <a:gsLst>
            <a:gs pos="0">
              <a:schemeClr val="accent2">
                <a:hueOff val="-194048"/>
                <a:satOff val="-11190"/>
                <a:lumOff val="1150"/>
                <a:alphaOff val="0"/>
                <a:satMod val="103000"/>
                <a:lumMod val="102000"/>
                <a:tint val="94000"/>
              </a:schemeClr>
            </a:gs>
            <a:gs pos="50000">
              <a:schemeClr val="accent2">
                <a:hueOff val="-194048"/>
                <a:satOff val="-11190"/>
                <a:lumOff val="1150"/>
                <a:alphaOff val="0"/>
                <a:satMod val="110000"/>
                <a:lumMod val="100000"/>
                <a:shade val="100000"/>
              </a:schemeClr>
            </a:gs>
            <a:gs pos="100000">
              <a:schemeClr val="accent2">
                <a:hueOff val="-194048"/>
                <a:satOff val="-11190"/>
                <a:lumOff val="115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IN" sz="1600" kern="1200" dirty="0"/>
            <a:t>Structured or non structed </a:t>
          </a:r>
        </a:p>
      </dsp:txBody>
      <dsp:txXfrm>
        <a:off x="156820" y="4017879"/>
        <a:ext cx="937640" cy="981696"/>
      </dsp:txXfrm>
    </dsp:sp>
    <dsp:sp modelId="{D06402E4-FEBD-432E-A60F-2C7574141290}">
      <dsp:nvSpPr>
        <dsp:cNvPr id="0" name=""/>
        <dsp:cNvSpPr/>
      </dsp:nvSpPr>
      <dsp:spPr>
        <a:xfrm>
          <a:off x="1341502" y="0"/>
          <a:ext cx="1244977" cy="529389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Data preparation </a:t>
          </a:r>
        </a:p>
      </dsp:txBody>
      <dsp:txXfrm>
        <a:off x="1341502" y="0"/>
        <a:ext cx="1244977" cy="1588168"/>
      </dsp:txXfrm>
    </dsp:sp>
    <dsp:sp modelId="{88732BC6-8943-41DA-9D91-58D086B0A00F}">
      <dsp:nvSpPr>
        <dsp:cNvPr id="0" name=""/>
        <dsp:cNvSpPr/>
      </dsp:nvSpPr>
      <dsp:spPr>
        <a:xfrm>
          <a:off x="1466000" y="1588620"/>
          <a:ext cx="995982" cy="1040038"/>
        </a:xfrm>
        <a:prstGeom prst="roundRect">
          <a:avLst>
            <a:gd name="adj" fmla="val 10000"/>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EDA</a:t>
          </a:r>
        </a:p>
      </dsp:txBody>
      <dsp:txXfrm>
        <a:off x="1495171" y="1617791"/>
        <a:ext cx="937640" cy="981696"/>
      </dsp:txXfrm>
    </dsp:sp>
    <dsp:sp modelId="{5C0BD1CD-A99F-42DB-B8B3-789B66B88256}">
      <dsp:nvSpPr>
        <dsp:cNvPr id="0" name=""/>
        <dsp:cNvSpPr/>
      </dsp:nvSpPr>
      <dsp:spPr>
        <a:xfrm>
          <a:off x="1466000" y="2788664"/>
          <a:ext cx="995982" cy="1040038"/>
        </a:xfrm>
        <a:prstGeom prst="roundRect">
          <a:avLst>
            <a:gd name="adj" fmla="val 10000"/>
          </a:avLst>
        </a:prstGeom>
        <a:gradFill rotWithShape="0">
          <a:gsLst>
            <a:gs pos="0">
              <a:schemeClr val="accent2">
                <a:hueOff val="-388097"/>
                <a:satOff val="-22381"/>
                <a:lumOff val="2301"/>
                <a:alphaOff val="0"/>
                <a:satMod val="103000"/>
                <a:lumMod val="102000"/>
                <a:tint val="94000"/>
              </a:schemeClr>
            </a:gs>
            <a:gs pos="50000">
              <a:schemeClr val="accent2">
                <a:hueOff val="-388097"/>
                <a:satOff val="-22381"/>
                <a:lumOff val="2301"/>
                <a:alphaOff val="0"/>
                <a:satMod val="110000"/>
                <a:lumMod val="100000"/>
                <a:shade val="100000"/>
              </a:schemeClr>
            </a:gs>
            <a:gs pos="100000">
              <a:schemeClr val="accent2">
                <a:hueOff val="-388097"/>
                <a:satOff val="-22381"/>
                <a:lumOff val="230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20 images</a:t>
          </a:r>
        </a:p>
      </dsp:txBody>
      <dsp:txXfrm>
        <a:off x="1495171" y="2817835"/>
        <a:ext cx="937640" cy="981696"/>
      </dsp:txXfrm>
    </dsp:sp>
    <dsp:sp modelId="{52561DBD-F939-4930-BC8F-63BE29C56B3F}">
      <dsp:nvSpPr>
        <dsp:cNvPr id="0" name=""/>
        <dsp:cNvSpPr/>
      </dsp:nvSpPr>
      <dsp:spPr>
        <a:xfrm>
          <a:off x="1466000" y="3988708"/>
          <a:ext cx="995982" cy="1040038"/>
        </a:xfrm>
        <a:prstGeom prst="roundRect">
          <a:avLst>
            <a:gd name="adj" fmla="val 10000"/>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100000"/>
            </a:lnSpc>
            <a:spcBef>
              <a:spcPct val="0"/>
            </a:spcBef>
            <a:spcAft>
              <a:spcPct val="35000"/>
            </a:spcAft>
            <a:buNone/>
          </a:pPr>
          <a:r>
            <a:rPr lang="en-IN" sz="1200" kern="1200" dirty="0"/>
            <a:t>5 images of correct pose</a:t>
          </a:r>
        </a:p>
        <a:p>
          <a:pPr marL="0" lvl="0" indent="0" algn="ctr" defTabSz="533400">
            <a:lnSpc>
              <a:spcPct val="100000"/>
            </a:lnSpc>
            <a:spcBef>
              <a:spcPct val="0"/>
            </a:spcBef>
            <a:spcAft>
              <a:spcPct val="35000"/>
            </a:spcAft>
            <a:buNone/>
          </a:pPr>
          <a:r>
            <a:rPr lang="en-IN" sz="1200" kern="1200" dirty="0"/>
            <a:t>15 images of wrong pose</a:t>
          </a:r>
          <a:r>
            <a:rPr lang="en-IN" sz="1600" kern="1200" dirty="0"/>
            <a:t>  </a:t>
          </a:r>
        </a:p>
      </dsp:txBody>
      <dsp:txXfrm>
        <a:off x="1495171" y="4017879"/>
        <a:ext cx="937640" cy="981696"/>
      </dsp:txXfrm>
    </dsp:sp>
    <dsp:sp modelId="{86CE1399-0CC8-4900-B523-E240AD985233}">
      <dsp:nvSpPr>
        <dsp:cNvPr id="0" name=""/>
        <dsp:cNvSpPr/>
      </dsp:nvSpPr>
      <dsp:spPr>
        <a:xfrm>
          <a:off x="2679853" y="0"/>
          <a:ext cx="1244977" cy="529389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Train a model </a:t>
          </a:r>
        </a:p>
      </dsp:txBody>
      <dsp:txXfrm>
        <a:off x="2679853" y="0"/>
        <a:ext cx="1244977" cy="1588168"/>
      </dsp:txXfrm>
    </dsp:sp>
    <dsp:sp modelId="{BC798FEE-2169-4C86-B19C-D019C7F92F62}">
      <dsp:nvSpPr>
        <dsp:cNvPr id="0" name=""/>
        <dsp:cNvSpPr/>
      </dsp:nvSpPr>
      <dsp:spPr>
        <a:xfrm>
          <a:off x="2804351" y="1588620"/>
          <a:ext cx="995982" cy="1040038"/>
        </a:xfrm>
        <a:prstGeom prst="roundRect">
          <a:avLst>
            <a:gd name="adj" fmla="val 10000"/>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Algorithm </a:t>
          </a:r>
        </a:p>
      </dsp:txBody>
      <dsp:txXfrm>
        <a:off x="2833522" y="1617791"/>
        <a:ext cx="937640" cy="981696"/>
      </dsp:txXfrm>
    </dsp:sp>
    <dsp:sp modelId="{B11D5EB4-6927-4C8A-8D77-46C870A3E8D2}">
      <dsp:nvSpPr>
        <dsp:cNvPr id="0" name=""/>
        <dsp:cNvSpPr/>
      </dsp:nvSpPr>
      <dsp:spPr>
        <a:xfrm>
          <a:off x="2804351" y="2788664"/>
          <a:ext cx="995982" cy="1040038"/>
        </a:xfrm>
        <a:prstGeom prst="roundRect">
          <a:avLst>
            <a:gd name="adj" fmla="val 10000"/>
          </a:avLst>
        </a:prstGeom>
        <a:gradFill rotWithShape="0">
          <a:gsLst>
            <a:gs pos="0">
              <a:schemeClr val="accent2">
                <a:hueOff val="-679169"/>
                <a:satOff val="-39166"/>
                <a:lumOff val="4026"/>
                <a:alphaOff val="0"/>
                <a:satMod val="103000"/>
                <a:lumMod val="102000"/>
                <a:tint val="94000"/>
              </a:schemeClr>
            </a:gs>
            <a:gs pos="50000">
              <a:schemeClr val="accent2">
                <a:hueOff val="-679169"/>
                <a:satOff val="-39166"/>
                <a:lumOff val="4026"/>
                <a:alphaOff val="0"/>
                <a:satMod val="110000"/>
                <a:lumMod val="100000"/>
                <a:shade val="100000"/>
              </a:schemeClr>
            </a:gs>
            <a:gs pos="100000">
              <a:schemeClr val="accent2">
                <a:hueOff val="-679169"/>
                <a:satOff val="-39166"/>
                <a:lumOff val="402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Overfit then regularize</a:t>
          </a:r>
        </a:p>
      </dsp:txBody>
      <dsp:txXfrm>
        <a:off x="2833522" y="2817835"/>
        <a:ext cx="937640" cy="981696"/>
      </dsp:txXfrm>
    </dsp:sp>
    <dsp:sp modelId="{FDC2B36C-D9E1-42CA-8F4D-09EF16A8004B}">
      <dsp:nvSpPr>
        <dsp:cNvPr id="0" name=""/>
        <dsp:cNvSpPr/>
      </dsp:nvSpPr>
      <dsp:spPr>
        <a:xfrm>
          <a:off x="2804351" y="3988708"/>
          <a:ext cx="995982" cy="1040038"/>
        </a:xfrm>
        <a:prstGeom prst="roundRect">
          <a:avLst>
            <a:gd name="adj" fmla="val 10000"/>
          </a:avLst>
        </a:prstGeom>
        <a:gradFill rotWithShape="0">
          <a:gsLst>
            <a:gs pos="0">
              <a:schemeClr val="accent2">
                <a:hueOff val="-776194"/>
                <a:satOff val="-44762"/>
                <a:lumOff val="4602"/>
                <a:alphaOff val="0"/>
                <a:satMod val="103000"/>
                <a:lumMod val="102000"/>
                <a:tint val="94000"/>
              </a:schemeClr>
            </a:gs>
            <a:gs pos="50000">
              <a:schemeClr val="accent2">
                <a:hueOff val="-776194"/>
                <a:satOff val="-44762"/>
                <a:lumOff val="4602"/>
                <a:alphaOff val="0"/>
                <a:satMod val="110000"/>
                <a:lumMod val="100000"/>
                <a:shade val="100000"/>
              </a:schemeClr>
            </a:gs>
            <a:gs pos="100000">
              <a:schemeClr val="accent2">
                <a:hueOff val="-776194"/>
                <a:satOff val="-44762"/>
                <a:lumOff val="46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Tune hyperparameters </a:t>
          </a:r>
        </a:p>
      </dsp:txBody>
      <dsp:txXfrm>
        <a:off x="2833522" y="4017879"/>
        <a:ext cx="937640" cy="981696"/>
      </dsp:txXfrm>
    </dsp:sp>
    <dsp:sp modelId="{42ED2F14-6719-4171-BD88-E26BA0AD964B}">
      <dsp:nvSpPr>
        <dsp:cNvPr id="0" name=""/>
        <dsp:cNvSpPr/>
      </dsp:nvSpPr>
      <dsp:spPr>
        <a:xfrm>
          <a:off x="4018205" y="0"/>
          <a:ext cx="1244977" cy="529389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Evaluation </a:t>
          </a:r>
        </a:p>
      </dsp:txBody>
      <dsp:txXfrm>
        <a:off x="4018205" y="0"/>
        <a:ext cx="1244977" cy="1588168"/>
      </dsp:txXfrm>
    </dsp:sp>
    <dsp:sp modelId="{EE928CC9-42EC-4064-83FF-CA6238D76091}">
      <dsp:nvSpPr>
        <dsp:cNvPr id="0" name=""/>
        <dsp:cNvSpPr/>
      </dsp:nvSpPr>
      <dsp:spPr>
        <a:xfrm>
          <a:off x="4142702" y="1588297"/>
          <a:ext cx="995982" cy="771207"/>
        </a:xfrm>
        <a:prstGeom prst="roundRect">
          <a:avLst>
            <a:gd name="adj" fmla="val 10000"/>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Evaluation metrics </a:t>
          </a:r>
        </a:p>
      </dsp:txBody>
      <dsp:txXfrm>
        <a:off x="4165290" y="1610885"/>
        <a:ext cx="950806" cy="726031"/>
      </dsp:txXfrm>
    </dsp:sp>
    <dsp:sp modelId="{2CD1601F-70AC-4854-93A9-E0B52252466F}">
      <dsp:nvSpPr>
        <dsp:cNvPr id="0" name=""/>
        <dsp:cNvSpPr/>
      </dsp:nvSpPr>
      <dsp:spPr>
        <a:xfrm>
          <a:off x="4142702" y="2478152"/>
          <a:ext cx="995982" cy="771207"/>
        </a:xfrm>
        <a:prstGeom prst="roundRect">
          <a:avLst>
            <a:gd name="adj" fmla="val 10000"/>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Feature importance</a:t>
          </a:r>
        </a:p>
      </dsp:txBody>
      <dsp:txXfrm>
        <a:off x="4165290" y="2500740"/>
        <a:ext cx="950806" cy="726031"/>
      </dsp:txXfrm>
    </dsp:sp>
    <dsp:sp modelId="{EB2402B0-17F4-4577-84EF-5CD846AD2FF4}">
      <dsp:nvSpPr>
        <dsp:cNvPr id="0" name=""/>
        <dsp:cNvSpPr/>
      </dsp:nvSpPr>
      <dsp:spPr>
        <a:xfrm>
          <a:off x="4142702" y="3368007"/>
          <a:ext cx="995982" cy="771207"/>
        </a:xfrm>
        <a:prstGeom prst="roundRect">
          <a:avLst>
            <a:gd name="adj" fmla="val 10000"/>
          </a:avLst>
        </a:prstGeom>
        <a:gradFill rotWithShape="0">
          <a:gsLst>
            <a:gs pos="0">
              <a:schemeClr val="accent2">
                <a:hueOff val="-1067266"/>
                <a:satOff val="-61547"/>
                <a:lumOff val="6327"/>
                <a:alphaOff val="0"/>
                <a:satMod val="103000"/>
                <a:lumMod val="102000"/>
                <a:tint val="94000"/>
              </a:schemeClr>
            </a:gs>
            <a:gs pos="50000">
              <a:schemeClr val="accent2">
                <a:hueOff val="-1067266"/>
                <a:satOff val="-61547"/>
                <a:lumOff val="6327"/>
                <a:alphaOff val="0"/>
                <a:satMod val="110000"/>
                <a:lumMod val="100000"/>
                <a:shade val="100000"/>
              </a:schemeClr>
            </a:gs>
            <a:gs pos="100000">
              <a:schemeClr val="accent2">
                <a:hueOff val="-1067266"/>
                <a:satOff val="-61547"/>
                <a:lumOff val="632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Training/interference cost</a:t>
          </a:r>
        </a:p>
      </dsp:txBody>
      <dsp:txXfrm>
        <a:off x="4165290" y="3390595"/>
        <a:ext cx="950806" cy="726031"/>
      </dsp:txXfrm>
    </dsp:sp>
    <dsp:sp modelId="{CDA788FD-DF2C-4EE4-9153-EE2D7A5E54D8}">
      <dsp:nvSpPr>
        <dsp:cNvPr id="0" name=""/>
        <dsp:cNvSpPr/>
      </dsp:nvSpPr>
      <dsp:spPr>
        <a:xfrm>
          <a:off x="4142702" y="4257862"/>
          <a:ext cx="995982" cy="771207"/>
        </a:xfrm>
        <a:prstGeom prst="roundRect">
          <a:avLst>
            <a:gd name="adj" fmla="val 10000"/>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Worst examples </a:t>
          </a:r>
        </a:p>
      </dsp:txBody>
      <dsp:txXfrm>
        <a:off x="4165290" y="4280450"/>
        <a:ext cx="950806" cy="726031"/>
      </dsp:txXfrm>
    </dsp:sp>
    <dsp:sp modelId="{38E5F85D-0A73-4DEB-8AA4-9D9242407131}">
      <dsp:nvSpPr>
        <dsp:cNvPr id="0" name=""/>
        <dsp:cNvSpPr/>
      </dsp:nvSpPr>
      <dsp:spPr>
        <a:xfrm>
          <a:off x="5356556" y="0"/>
          <a:ext cx="1244977" cy="529389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Serve model</a:t>
          </a:r>
        </a:p>
      </dsp:txBody>
      <dsp:txXfrm>
        <a:off x="5356556" y="0"/>
        <a:ext cx="1244977" cy="1588168"/>
      </dsp:txXfrm>
    </dsp:sp>
    <dsp:sp modelId="{AFD21DBA-3862-4EC0-B84E-F796A9B6F28F}">
      <dsp:nvSpPr>
        <dsp:cNvPr id="0" name=""/>
        <dsp:cNvSpPr/>
      </dsp:nvSpPr>
      <dsp:spPr>
        <a:xfrm>
          <a:off x="5481054" y="1589719"/>
          <a:ext cx="995982" cy="1596181"/>
        </a:xfrm>
        <a:prstGeom prst="roundRect">
          <a:avLst>
            <a:gd name="adj" fmla="val 10000"/>
          </a:avLst>
        </a:prstGeom>
        <a:gradFill rotWithShape="0">
          <a:gsLst>
            <a:gs pos="0">
              <a:schemeClr val="accent2">
                <a:hueOff val="-1261315"/>
                <a:satOff val="-72738"/>
                <a:lumOff val="7478"/>
                <a:alphaOff val="0"/>
                <a:satMod val="103000"/>
                <a:lumMod val="102000"/>
                <a:tint val="94000"/>
              </a:schemeClr>
            </a:gs>
            <a:gs pos="50000">
              <a:schemeClr val="accent2">
                <a:hueOff val="-1261315"/>
                <a:satOff val="-72738"/>
                <a:lumOff val="7478"/>
                <a:alphaOff val="0"/>
                <a:satMod val="110000"/>
                <a:lumMod val="100000"/>
                <a:shade val="100000"/>
              </a:schemeClr>
            </a:gs>
            <a:gs pos="100000">
              <a:schemeClr val="accent2">
                <a:hueOff val="-1261315"/>
                <a:satOff val="-72738"/>
                <a:lumOff val="747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Put your model in production </a:t>
          </a:r>
        </a:p>
      </dsp:txBody>
      <dsp:txXfrm>
        <a:off x="5510225" y="1618890"/>
        <a:ext cx="937640" cy="1537839"/>
      </dsp:txXfrm>
    </dsp:sp>
    <dsp:sp modelId="{8B32B6D7-015D-41C8-81C5-B097BAE8CC8E}">
      <dsp:nvSpPr>
        <dsp:cNvPr id="0" name=""/>
        <dsp:cNvSpPr/>
      </dsp:nvSpPr>
      <dsp:spPr>
        <a:xfrm>
          <a:off x="5481054" y="3431466"/>
          <a:ext cx="995982" cy="1596181"/>
        </a:xfrm>
        <a:prstGeom prst="roundRect">
          <a:avLst>
            <a:gd name="adj" fmla="val 10000"/>
          </a:avLst>
        </a:prstGeom>
        <a:gradFill rotWithShape="0">
          <a:gsLst>
            <a:gs pos="0">
              <a:schemeClr val="accent2">
                <a:hueOff val="-1358339"/>
                <a:satOff val="-78333"/>
                <a:lumOff val="8053"/>
                <a:alphaOff val="0"/>
                <a:satMod val="103000"/>
                <a:lumMod val="102000"/>
                <a:tint val="94000"/>
              </a:schemeClr>
            </a:gs>
            <a:gs pos="50000">
              <a:schemeClr val="accent2">
                <a:hueOff val="-1358339"/>
                <a:satOff val="-78333"/>
                <a:lumOff val="8053"/>
                <a:alphaOff val="0"/>
                <a:satMod val="110000"/>
                <a:lumMod val="100000"/>
                <a:shade val="100000"/>
              </a:schemeClr>
            </a:gs>
            <a:gs pos="100000">
              <a:schemeClr val="accent2">
                <a:hueOff val="-1358339"/>
                <a:satOff val="-78333"/>
                <a:lumOff val="805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Revaluate</a:t>
          </a:r>
        </a:p>
      </dsp:txBody>
      <dsp:txXfrm>
        <a:off x="5510225" y="3460637"/>
        <a:ext cx="937640" cy="1537839"/>
      </dsp:txXfrm>
    </dsp:sp>
    <dsp:sp modelId="{7FEA9E29-95A2-4FD7-B8AC-014BA117337B}">
      <dsp:nvSpPr>
        <dsp:cNvPr id="0" name=""/>
        <dsp:cNvSpPr/>
      </dsp:nvSpPr>
      <dsp:spPr>
        <a:xfrm>
          <a:off x="6661953" y="0"/>
          <a:ext cx="1244977" cy="529389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Retrain model</a:t>
          </a:r>
        </a:p>
      </dsp:txBody>
      <dsp:txXfrm>
        <a:off x="6661953" y="0"/>
        <a:ext cx="1244977" cy="1588168"/>
      </dsp:txXfrm>
    </dsp:sp>
    <dsp:sp modelId="{03CA31C2-2795-4CC6-A283-F505297B4141}">
      <dsp:nvSpPr>
        <dsp:cNvPr id="0" name=""/>
        <dsp:cNvSpPr/>
      </dsp:nvSpPr>
      <dsp:spPr>
        <a:xfrm>
          <a:off x="6819405" y="1588168"/>
          <a:ext cx="995982" cy="3441031"/>
        </a:xfrm>
        <a:prstGeom prst="roundRect">
          <a:avLst>
            <a:gd name="adj" fmla="val 10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Are old predictions are valid?</a:t>
          </a:r>
        </a:p>
      </dsp:txBody>
      <dsp:txXfrm>
        <a:off x="6848576" y="1617339"/>
        <a:ext cx="937640" cy="338268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56805-9FF0-4934-BDCD-CD6CD9C90D87}" type="datetimeFigureOut">
              <a:rPr lang="en-US" smtClean="0"/>
              <a:t>6/29/2022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34487-34A5-4CE5-B125-65C7AA3A2447}" type="slidenum">
              <a:rPr lang="en-US" smtClean="0"/>
              <a:t>‹#›</a:t>
            </a:fld>
            <a:endParaRPr lang="en-US"/>
          </a:p>
        </p:txBody>
      </p:sp>
    </p:spTree>
    <p:extLst>
      <p:ext uri="{BB962C8B-B14F-4D97-AF65-F5344CB8AC3E}">
        <p14:creationId xmlns:p14="http://schemas.microsoft.com/office/powerpoint/2010/main" val="2128760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6B34487-34A5-4CE5-B125-65C7AA3A2447}" type="slidenum">
              <a:rPr lang="en-US" smtClean="0"/>
              <a:t>1</a:t>
            </a:fld>
            <a:endParaRPr lang="en-US"/>
          </a:p>
        </p:txBody>
      </p:sp>
    </p:spTree>
    <p:extLst>
      <p:ext uri="{BB962C8B-B14F-4D97-AF65-F5344CB8AC3E}">
        <p14:creationId xmlns:p14="http://schemas.microsoft.com/office/powerpoint/2010/main" val="3602983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90AB-6710-0465-ECE6-F6E99619C91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6EA7872B-EC27-8743-8449-2E26C183AF2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59D267-FB20-AE3B-A5D2-CCAC1CD77703}"/>
              </a:ext>
            </a:extLst>
          </p:cNvPr>
          <p:cNvSpPr>
            <a:spLocks noGrp="1"/>
          </p:cNvSpPr>
          <p:nvPr>
            <p:ph type="dt" sz="half" idx="10"/>
          </p:nvPr>
        </p:nvSpPr>
        <p:spPr/>
        <p:txBody>
          <a:bodyPr/>
          <a:lstStyle/>
          <a:p>
            <a:fld id="{7F96C42A-EFC1-4913-9C62-8DD8E295B6D9}" type="datetime1">
              <a:rPr lang="en-US" smtClean="0"/>
              <a:t>6/29/2022</a:t>
            </a:fld>
            <a:endParaRPr lang="en-US" dirty="0"/>
          </a:p>
        </p:txBody>
      </p:sp>
      <p:sp>
        <p:nvSpPr>
          <p:cNvPr id="5" name="Footer Placeholder 4">
            <a:extLst>
              <a:ext uri="{FF2B5EF4-FFF2-40B4-BE49-F238E27FC236}">
                <a16:creationId xmlns:a16="http://schemas.microsoft.com/office/drawing/2014/main" id="{9DDAC5D1-1325-B27E-D049-0F5940CCF016}"/>
              </a:ext>
            </a:extLst>
          </p:cNvPr>
          <p:cNvSpPr>
            <a:spLocks noGrp="1"/>
          </p:cNvSpPr>
          <p:nvPr>
            <p:ph type="ftr" sz="quarter" idx="11"/>
          </p:nvPr>
        </p:nvSpPr>
        <p:spPr/>
        <p:txBody>
          <a:bodyPr/>
          <a:lstStyle/>
          <a:p>
            <a:r>
              <a:rPr lang="en-US"/>
              <a:t>ICET-PT20</a:t>
            </a:r>
            <a:endParaRPr lang="en-US" dirty="0"/>
          </a:p>
        </p:txBody>
      </p:sp>
      <p:sp>
        <p:nvSpPr>
          <p:cNvPr id="6" name="Slide Number Placeholder 5">
            <a:extLst>
              <a:ext uri="{FF2B5EF4-FFF2-40B4-BE49-F238E27FC236}">
                <a16:creationId xmlns:a16="http://schemas.microsoft.com/office/drawing/2014/main" id="{303208FE-AF05-1128-CAE9-1DA6B79AF7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876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8C6B-FC57-88D4-227E-99EA208762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7B0724-FDA9-A153-81B4-0A1B8033E2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127174-E77E-70C0-44A7-26CBAFA0647D}"/>
              </a:ext>
            </a:extLst>
          </p:cNvPr>
          <p:cNvSpPr>
            <a:spLocks noGrp="1"/>
          </p:cNvSpPr>
          <p:nvPr>
            <p:ph type="dt" sz="half" idx="10"/>
          </p:nvPr>
        </p:nvSpPr>
        <p:spPr/>
        <p:txBody>
          <a:bodyPr/>
          <a:lstStyle/>
          <a:p>
            <a:fld id="{F81A1260-0508-4A44-8AE2-7B3E9490A330}" type="datetime1">
              <a:rPr lang="en-US" smtClean="0"/>
              <a:t>6/29/2022</a:t>
            </a:fld>
            <a:endParaRPr lang="en-US" dirty="0"/>
          </a:p>
        </p:txBody>
      </p:sp>
      <p:sp>
        <p:nvSpPr>
          <p:cNvPr id="5" name="Footer Placeholder 4">
            <a:extLst>
              <a:ext uri="{FF2B5EF4-FFF2-40B4-BE49-F238E27FC236}">
                <a16:creationId xmlns:a16="http://schemas.microsoft.com/office/drawing/2014/main" id="{22420AD9-353C-E8F1-8A70-C04AC0AC348B}"/>
              </a:ext>
            </a:extLst>
          </p:cNvPr>
          <p:cNvSpPr>
            <a:spLocks noGrp="1"/>
          </p:cNvSpPr>
          <p:nvPr>
            <p:ph type="ftr" sz="quarter" idx="11"/>
          </p:nvPr>
        </p:nvSpPr>
        <p:spPr/>
        <p:txBody>
          <a:bodyPr/>
          <a:lstStyle/>
          <a:p>
            <a:r>
              <a:rPr lang="en-US"/>
              <a:t>ICET-PT20</a:t>
            </a:r>
            <a:endParaRPr lang="en-US" dirty="0"/>
          </a:p>
        </p:txBody>
      </p:sp>
      <p:sp>
        <p:nvSpPr>
          <p:cNvPr id="6" name="Slide Number Placeholder 5">
            <a:extLst>
              <a:ext uri="{FF2B5EF4-FFF2-40B4-BE49-F238E27FC236}">
                <a16:creationId xmlns:a16="http://schemas.microsoft.com/office/drawing/2014/main" id="{D67F3D19-CC5F-FB81-1DEF-FE5EAE864CD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2585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8F4D7E-48AE-E4CF-BFAD-4CE284AA7BF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65ADCE-DA20-D70B-E211-A0C8DB3F4BD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97BCCA-1827-A296-9CE6-7EAA3CD24E3C}"/>
              </a:ext>
            </a:extLst>
          </p:cNvPr>
          <p:cNvSpPr>
            <a:spLocks noGrp="1"/>
          </p:cNvSpPr>
          <p:nvPr>
            <p:ph type="dt" sz="half" idx="10"/>
          </p:nvPr>
        </p:nvSpPr>
        <p:spPr/>
        <p:txBody>
          <a:bodyPr/>
          <a:lstStyle/>
          <a:p>
            <a:fld id="{36F6FA3D-EB02-4282-8BBF-0DE68DF7D4F7}" type="datetime1">
              <a:rPr lang="en-US" smtClean="0"/>
              <a:t>6/29/2022</a:t>
            </a:fld>
            <a:endParaRPr lang="en-US" dirty="0"/>
          </a:p>
        </p:txBody>
      </p:sp>
      <p:sp>
        <p:nvSpPr>
          <p:cNvPr id="5" name="Footer Placeholder 4">
            <a:extLst>
              <a:ext uri="{FF2B5EF4-FFF2-40B4-BE49-F238E27FC236}">
                <a16:creationId xmlns:a16="http://schemas.microsoft.com/office/drawing/2014/main" id="{7F2FB596-4E92-1EEE-8382-C1C301F13FE4}"/>
              </a:ext>
            </a:extLst>
          </p:cNvPr>
          <p:cNvSpPr>
            <a:spLocks noGrp="1"/>
          </p:cNvSpPr>
          <p:nvPr>
            <p:ph type="ftr" sz="quarter" idx="11"/>
          </p:nvPr>
        </p:nvSpPr>
        <p:spPr/>
        <p:txBody>
          <a:bodyPr/>
          <a:lstStyle/>
          <a:p>
            <a:r>
              <a:rPr lang="en-US"/>
              <a:t>ICET-PT20</a:t>
            </a:r>
            <a:endParaRPr lang="en-US" dirty="0"/>
          </a:p>
        </p:txBody>
      </p:sp>
      <p:sp>
        <p:nvSpPr>
          <p:cNvPr id="6" name="Slide Number Placeholder 5">
            <a:extLst>
              <a:ext uri="{FF2B5EF4-FFF2-40B4-BE49-F238E27FC236}">
                <a16:creationId xmlns:a16="http://schemas.microsoft.com/office/drawing/2014/main" id="{584DBB2B-F2CB-6033-ACDB-14B4CD05B6C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5253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DC409-943B-A47D-D08D-BBD3A17363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B5F14-4E4C-C43A-AA11-31EB458093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A40F83-A3A3-9535-403F-9E286985CF87}"/>
              </a:ext>
            </a:extLst>
          </p:cNvPr>
          <p:cNvSpPr>
            <a:spLocks noGrp="1"/>
          </p:cNvSpPr>
          <p:nvPr>
            <p:ph type="dt" sz="half" idx="10"/>
          </p:nvPr>
        </p:nvSpPr>
        <p:spPr/>
        <p:txBody>
          <a:bodyPr/>
          <a:lstStyle/>
          <a:p>
            <a:fld id="{2AE60DAF-A2A7-4ED1-9A28-75C16BE5C14A}" type="datetime1">
              <a:rPr lang="en-US" smtClean="0"/>
              <a:t>6/29/2022</a:t>
            </a:fld>
            <a:endParaRPr lang="en-US" dirty="0"/>
          </a:p>
        </p:txBody>
      </p:sp>
      <p:sp>
        <p:nvSpPr>
          <p:cNvPr id="5" name="Footer Placeholder 4">
            <a:extLst>
              <a:ext uri="{FF2B5EF4-FFF2-40B4-BE49-F238E27FC236}">
                <a16:creationId xmlns:a16="http://schemas.microsoft.com/office/drawing/2014/main" id="{AD3E1B60-F133-7D1B-A678-B0F36FA34311}"/>
              </a:ext>
            </a:extLst>
          </p:cNvPr>
          <p:cNvSpPr>
            <a:spLocks noGrp="1"/>
          </p:cNvSpPr>
          <p:nvPr>
            <p:ph type="ftr" sz="quarter" idx="11"/>
          </p:nvPr>
        </p:nvSpPr>
        <p:spPr/>
        <p:txBody>
          <a:bodyPr/>
          <a:lstStyle/>
          <a:p>
            <a:r>
              <a:rPr lang="en-US"/>
              <a:t>ICET-PT20</a:t>
            </a:r>
            <a:endParaRPr lang="en-US" dirty="0"/>
          </a:p>
        </p:txBody>
      </p:sp>
      <p:sp>
        <p:nvSpPr>
          <p:cNvPr id="6" name="Slide Number Placeholder 5">
            <a:extLst>
              <a:ext uri="{FF2B5EF4-FFF2-40B4-BE49-F238E27FC236}">
                <a16:creationId xmlns:a16="http://schemas.microsoft.com/office/drawing/2014/main" id="{7AD55351-2881-D393-2C0F-2C3CF9B98BA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81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66A4-9F49-15A8-2364-E2E625B7A7F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5FEDFE-8E16-23DA-7ACA-981ACF9B064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549C3-D399-4E8C-C0D8-5B203B8E1255}"/>
              </a:ext>
            </a:extLst>
          </p:cNvPr>
          <p:cNvSpPr>
            <a:spLocks noGrp="1"/>
          </p:cNvSpPr>
          <p:nvPr>
            <p:ph type="dt" sz="half" idx="10"/>
          </p:nvPr>
        </p:nvSpPr>
        <p:spPr/>
        <p:txBody>
          <a:bodyPr/>
          <a:lstStyle/>
          <a:p>
            <a:fld id="{7B8A4019-3EF4-4601-BC0E-0C39969A9CDF}" type="datetime1">
              <a:rPr lang="en-US" smtClean="0"/>
              <a:t>6/29/2022</a:t>
            </a:fld>
            <a:endParaRPr lang="en-US" dirty="0"/>
          </a:p>
        </p:txBody>
      </p:sp>
      <p:sp>
        <p:nvSpPr>
          <p:cNvPr id="5" name="Footer Placeholder 4">
            <a:extLst>
              <a:ext uri="{FF2B5EF4-FFF2-40B4-BE49-F238E27FC236}">
                <a16:creationId xmlns:a16="http://schemas.microsoft.com/office/drawing/2014/main" id="{E5ED5DFE-EFE4-6DB1-AA46-0072BB78C802}"/>
              </a:ext>
            </a:extLst>
          </p:cNvPr>
          <p:cNvSpPr>
            <a:spLocks noGrp="1"/>
          </p:cNvSpPr>
          <p:nvPr>
            <p:ph type="ftr" sz="quarter" idx="11"/>
          </p:nvPr>
        </p:nvSpPr>
        <p:spPr/>
        <p:txBody>
          <a:bodyPr/>
          <a:lstStyle/>
          <a:p>
            <a:r>
              <a:rPr lang="en-US"/>
              <a:t>ICET-PT20</a:t>
            </a:r>
            <a:endParaRPr lang="en-US" dirty="0"/>
          </a:p>
        </p:txBody>
      </p:sp>
      <p:sp>
        <p:nvSpPr>
          <p:cNvPr id="6" name="Slide Number Placeholder 5">
            <a:extLst>
              <a:ext uri="{FF2B5EF4-FFF2-40B4-BE49-F238E27FC236}">
                <a16:creationId xmlns:a16="http://schemas.microsoft.com/office/drawing/2014/main" id="{4D1D70BB-F77E-BB37-ABDB-1F5E5CC5AF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610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F6CD-E026-0126-1C86-E5AEB50B93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447983-0A09-7D1D-0A87-676713327B9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034E81-438F-EA54-CCB4-45635DACE09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D50804-3774-8229-AEBB-753BCB2C76D0}"/>
              </a:ext>
            </a:extLst>
          </p:cNvPr>
          <p:cNvSpPr>
            <a:spLocks noGrp="1"/>
          </p:cNvSpPr>
          <p:nvPr>
            <p:ph type="dt" sz="half" idx="10"/>
          </p:nvPr>
        </p:nvSpPr>
        <p:spPr/>
        <p:txBody>
          <a:bodyPr/>
          <a:lstStyle/>
          <a:p>
            <a:fld id="{4970B6E0-A75B-48D6-A897-6223F3ADC67C}" type="datetime1">
              <a:rPr lang="en-US" smtClean="0"/>
              <a:t>6/29/2022</a:t>
            </a:fld>
            <a:endParaRPr lang="en-US" dirty="0"/>
          </a:p>
        </p:txBody>
      </p:sp>
      <p:sp>
        <p:nvSpPr>
          <p:cNvPr id="6" name="Footer Placeholder 5">
            <a:extLst>
              <a:ext uri="{FF2B5EF4-FFF2-40B4-BE49-F238E27FC236}">
                <a16:creationId xmlns:a16="http://schemas.microsoft.com/office/drawing/2014/main" id="{184D5B48-42A9-AB16-CD86-5CFB73F3318C}"/>
              </a:ext>
            </a:extLst>
          </p:cNvPr>
          <p:cNvSpPr>
            <a:spLocks noGrp="1"/>
          </p:cNvSpPr>
          <p:nvPr>
            <p:ph type="ftr" sz="quarter" idx="11"/>
          </p:nvPr>
        </p:nvSpPr>
        <p:spPr/>
        <p:txBody>
          <a:bodyPr/>
          <a:lstStyle/>
          <a:p>
            <a:r>
              <a:rPr lang="en-US"/>
              <a:t>ICET-PT20</a:t>
            </a:r>
            <a:endParaRPr lang="en-US" dirty="0"/>
          </a:p>
        </p:txBody>
      </p:sp>
      <p:sp>
        <p:nvSpPr>
          <p:cNvPr id="7" name="Slide Number Placeholder 6">
            <a:extLst>
              <a:ext uri="{FF2B5EF4-FFF2-40B4-BE49-F238E27FC236}">
                <a16:creationId xmlns:a16="http://schemas.microsoft.com/office/drawing/2014/main" id="{DB317DDC-4B23-8961-3DC8-F9755D3F28D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2190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4CCA-9727-5A1E-602C-C31AD526EDC1}"/>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67969A-C6EC-89B9-5E9C-95303F768A5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310B5B7-C049-47B6-5C31-DB1A5021945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90683A-AD60-CB6D-EE62-9D1BC19861F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83B90E3-8063-65C0-F5CD-A8AF70E02E1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98FE02-E723-1B6E-FB32-FDD398BD5A79}"/>
              </a:ext>
            </a:extLst>
          </p:cNvPr>
          <p:cNvSpPr>
            <a:spLocks noGrp="1"/>
          </p:cNvSpPr>
          <p:nvPr>
            <p:ph type="dt" sz="half" idx="10"/>
          </p:nvPr>
        </p:nvSpPr>
        <p:spPr/>
        <p:txBody>
          <a:bodyPr/>
          <a:lstStyle/>
          <a:p>
            <a:fld id="{55992D30-52C1-42AD-8675-45B1F394F20E}" type="datetime1">
              <a:rPr lang="en-US" smtClean="0"/>
              <a:t>6/29/2022</a:t>
            </a:fld>
            <a:endParaRPr lang="en-US" dirty="0"/>
          </a:p>
        </p:txBody>
      </p:sp>
      <p:sp>
        <p:nvSpPr>
          <p:cNvPr id="8" name="Footer Placeholder 7">
            <a:extLst>
              <a:ext uri="{FF2B5EF4-FFF2-40B4-BE49-F238E27FC236}">
                <a16:creationId xmlns:a16="http://schemas.microsoft.com/office/drawing/2014/main" id="{98461BDC-220E-3F58-4549-4EFE2967AE23}"/>
              </a:ext>
            </a:extLst>
          </p:cNvPr>
          <p:cNvSpPr>
            <a:spLocks noGrp="1"/>
          </p:cNvSpPr>
          <p:nvPr>
            <p:ph type="ftr" sz="quarter" idx="11"/>
          </p:nvPr>
        </p:nvSpPr>
        <p:spPr/>
        <p:txBody>
          <a:bodyPr/>
          <a:lstStyle/>
          <a:p>
            <a:r>
              <a:rPr lang="en-US"/>
              <a:t>ICET-PT20</a:t>
            </a:r>
            <a:endParaRPr lang="en-US" dirty="0"/>
          </a:p>
        </p:txBody>
      </p:sp>
      <p:sp>
        <p:nvSpPr>
          <p:cNvPr id="9" name="Slide Number Placeholder 8">
            <a:extLst>
              <a:ext uri="{FF2B5EF4-FFF2-40B4-BE49-F238E27FC236}">
                <a16:creationId xmlns:a16="http://schemas.microsoft.com/office/drawing/2014/main" id="{23496C30-BDAD-1A67-7771-BF4A8AC9478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739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7B49-0F75-002E-1495-A2BF960F0B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FE901B-CAE6-A3C9-94AB-1B84017ED5F7}"/>
              </a:ext>
            </a:extLst>
          </p:cNvPr>
          <p:cNvSpPr>
            <a:spLocks noGrp="1"/>
          </p:cNvSpPr>
          <p:nvPr>
            <p:ph type="dt" sz="half" idx="10"/>
          </p:nvPr>
        </p:nvSpPr>
        <p:spPr/>
        <p:txBody>
          <a:bodyPr/>
          <a:lstStyle/>
          <a:p>
            <a:fld id="{FC93A4AA-4610-4ACE-B721-14933247A48E}" type="datetime1">
              <a:rPr lang="en-US" smtClean="0"/>
              <a:t>6/29/2022</a:t>
            </a:fld>
            <a:endParaRPr lang="en-US" dirty="0"/>
          </a:p>
        </p:txBody>
      </p:sp>
      <p:sp>
        <p:nvSpPr>
          <p:cNvPr id="4" name="Footer Placeholder 3">
            <a:extLst>
              <a:ext uri="{FF2B5EF4-FFF2-40B4-BE49-F238E27FC236}">
                <a16:creationId xmlns:a16="http://schemas.microsoft.com/office/drawing/2014/main" id="{EE8DA859-96FA-B8D6-23F2-ACF4717480E3}"/>
              </a:ext>
            </a:extLst>
          </p:cNvPr>
          <p:cNvSpPr>
            <a:spLocks noGrp="1"/>
          </p:cNvSpPr>
          <p:nvPr>
            <p:ph type="ftr" sz="quarter" idx="11"/>
          </p:nvPr>
        </p:nvSpPr>
        <p:spPr/>
        <p:txBody>
          <a:bodyPr/>
          <a:lstStyle/>
          <a:p>
            <a:r>
              <a:rPr lang="en-US"/>
              <a:t>ICET-PT20</a:t>
            </a:r>
            <a:endParaRPr lang="en-US" dirty="0"/>
          </a:p>
        </p:txBody>
      </p:sp>
      <p:sp>
        <p:nvSpPr>
          <p:cNvPr id="5" name="Slide Number Placeholder 4">
            <a:extLst>
              <a:ext uri="{FF2B5EF4-FFF2-40B4-BE49-F238E27FC236}">
                <a16:creationId xmlns:a16="http://schemas.microsoft.com/office/drawing/2014/main" id="{6A4007C3-47EC-E30F-30E5-0B48104A795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784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0B3701-24D4-D1A4-0723-1D45DEE974B1}"/>
              </a:ext>
            </a:extLst>
          </p:cNvPr>
          <p:cNvSpPr>
            <a:spLocks noGrp="1"/>
          </p:cNvSpPr>
          <p:nvPr>
            <p:ph type="dt" sz="half" idx="10"/>
          </p:nvPr>
        </p:nvSpPr>
        <p:spPr/>
        <p:txBody>
          <a:bodyPr/>
          <a:lstStyle/>
          <a:p>
            <a:fld id="{BB668622-BCCB-43C1-8F5F-9A2FCAB370E4}" type="datetime1">
              <a:rPr lang="en-US" smtClean="0"/>
              <a:t>6/29/2022</a:t>
            </a:fld>
            <a:endParaRPr lang="en-US" dirty="0"/>
          </a:p>
        </p:txBody>
      </p:sp>
      <p:sp>
        <p:nvSpPr>
          <p:cNvPr id="3" name="Footer Placeholder 2">
            <a:extLst>
              <a:ext uri="{FF2B5EF4-FFF2-40B4-BE49-F238E27FC236}">
                <a16:creationId xmlns:a16="http://schemas.microsoft.com/office/drawing/2014/main" id="{C35D187D-A3AA-FA89-AC96-6C9D7B9A04CC}"/>
              </a:ext>
            </a:extLst>
          </p:cNvPr>
          <p:cNvSpPr>
            <a:spLocks noGrp="1"/>
          </p:cNvSpPr>
          <p:nvPr>
            <p:ph type="ftr" sz="quarter" idx="11"/>
          </p:nvPr>
        </p:nvSpPr>
        <p:spPr/>
        <p:txBody>
          <a:bodyPr/>
          <a:lstStyle/>
          <a:p>
            <a:r>
              <a:rPr lang="en-US"/>
              <a:t>ICET-PT20</a:t>
            </a:r>
            <a:endParaRPr lang="en-US" dirty="0"/>
          </a:p>
        </p:txBody>
      </p:sp>
      <p:sp>
        <p:nvSpPr>
          <p:cNvPr id="4" name="Slide Number Placeholder 3">
            <a:extLst>
              <a:ext uri="{FF2B5EF4-FFF2-40B4-BE49-F238E27FC236}">
                <a16:creationId xmlns:a16="http://schemas.microsoft.com/office/drawing/2014/main" id="{5BA92347-C39C-504D-DAA9-DEFC162A30C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0773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C38C-E9C0-34DD-C6CB-DA2C2EFCBFA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AC8EBE-0E76-1F96-E397-99E10D4CD70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0E4A8D-B5E6-D53A-3BEA-4DA8AA2A640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77AF779-E5C1-9021-E765-8F337E8ECA95}"/>
              </a:ext>
            </a:extLst>
          </p:cNvPr>
          <p:cNvSpPr>
            <a:spLocks noGrp="1"/>
          </p:cNvSpPr>
          <p:nvPr>
            <p:ph type="dt" sz="half" idx="10"/>
          </p:nvPr>
        </p:nvSpPr>
        <p:spPr/>
        <p:txBody>
          <a:bodyPr/>
          <a:lstStyle/>
          <a:p>
            <a:fld id="{680D740C-5F88-42FB-9D60-824944DED41E}" type="datetime1">
              <a:rPr lang="en-US" smtClean="0"/>
              <a:t>6/29/2022</a:t>
            </a:fld>
            <a:endParaRPr lang="en-US" dirty="0"/>
          </a:p>
        </p:txBody>
      </p:sp>
      <p:sp>
        <p:nvSpPr>
          <p:cNvPr id="6" name="Footer Placeholder 5">
            <a:extLst>
              <a:ext uri="{FF2B5EF4-FFF2-40B4-BE49-F238E27FC236}">
                <a16:creationId xmlns:a16="http://schemas.microsoft.com/office/drawing/2014/main" id="{1B0E257C-951B-7522-6D03-903C313894B4}"/>
              </a:ext>
            </a:extLst>
          </p:cNvPr>
          <p:cNvSpPr>
            <a:spLocks noGrp="1"/>
          </p:cNvSpPr>
          <p:nvPr>
            <p:ph type="ftr" sz="quarter" idx="11"/>
          </p:nvPr>
        </p:nvSpPr>
        <p:spPr/>
        <p:txBody>
          <a:bodyPr/>
          <a:lstStyle/>
          <a:p>
            <a:r>
              <a:rPr lang="en-US"/>
              <a:t>ICET-PT20</a:t>
            </a:r>
            <a:endParaRPr lang="en-US" dirty="0"/>
          </a:p>
        </p:txBody>
      </p:sp>
      <p:sp>
        <p:nvSpPr>
          <p:cNvPr id="7" name="Slide Number Placeholder 6">
            <a:extLst>
              <a:ext uri="{FF2B5EF4-FFF2-40B4-BE49-F238E27FC236}">
                <a16:creationId xmlns:a16="http://schemas.microsoft.com/office/drawing/2014/main" id="{B2AB1BCD-ECD0-97CD-17A4-81869C73F85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847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F6DE7-D1F7-F36D-B90F-32E4BB3E411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64B09A-21FA-0E56-72E2-56B1DDDE0CD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C71A4E21-7A65-75C8-9308-1D97CD9DA3C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0095647-23D1-0064-2309-B0A022A7B681}"/>
              </a:ext>
            </a:extLst>
          </p:cNvPr>
          <p:cNvSpPr>
            <a:spLocks noGrp="1"/>
          </p:cNvSpPr>
          <p:nvPr>
            <p:ph type="dt" sz="half" idx="10"/>
          </p:nvPr>
        </p:nvSpPr>
        <p:spPr/>
        <p:txBody>
          <a:bodyPr/>
          <a:lstStyle/>
          <a:p>
            <a:fld id="{D62121C6-15F6-491D-BE1D-19BBF2321291}" type="datetime1">
              <a:rPr lang="en-US" smtClean="0"/>
              <a:t>6/29/2022</a:t>
            </a:fld>
            <a:endParaRPr lang="en-US" dirty="0"/>
          </a:p>
        </p:txBody>
      </p:sp>
      <p:sp>
        <p:nvSpPr>
          <p:cNvPr id="6" name="Footer Placeholder 5">
            <a:extLst>
              <a:ext uri="{FF2B5EF4-FFF2-40B4-BE49-F238E27FC236}">
                <a16:creationId xmlns:a16="http://schemas.microsoft.com/office/drawing/2014/main" id="{6B815D87-35C4-5E8F-7FEC-58736DB4501E}"/>
              </a:ext>
            </a:extLst>
          </p:cNvPr>
          <p:cNvSpPr>
            <a:spLocks noGrp="1"/>
          </p:cNvSpPr>
          <p:nvPr>
            <p:ph type="ftr" sz="quarter" idx="11"/>
          </p:nvPr>
        </p:nvSpPr>
        <p:spPr/>
        <p:txBody>
          <a:bodyPr/>
          <a:lstStyle/>
          <a:p>
            <a:r>
              <a:rPr lang="en-US"/>
              <a:t>ICET-PT20</a:t>
            </a:r>
            <a:endParaRPr lang="en-US" dirty="0"/>
          </a:p>
        </p:txBody>
      </p:sp>
      <p:sp>
        <p:nvSpPr>
          <p:cNvPr id="7" name="Slide Number Placeholder 6">
            <a:extLst>
              <a:ext uri="{FF2B5EF4-FFF2-40B4-BE49-F238E27FC236}">
                <a16:creationId xmlns:a16="http://schemas.microsoft.com/office/drawing/2014/main" id="{1ED7D297-BE15-B944-DDA1-56B307B18BD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892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0D9655-34D9-8338-9AD9-471033124B6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8ED8ED-91F6-16DB-9416-D7D810BC436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925BC0-A280-B9A1-643C-B4F86059887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FE8AEF-7276-4C5D-BEEC-0B861BD03113}" type="datetime1">
              <a:rPr lang="en-US" smtClean="0"/>
              <a:t>6/29/2022</a:t>
            </a:fld>
            <a:endParaRPr lang="en-US" dirty="0"/>
          </a:p>
        </p:txBody>
      </p:sp>
      <p:sp>
        <p:nvSpPr>
          <p:cNvPr id="5" name="Footer Placeholder 4">
            <a:extLst>
              <a:ext uri="{FF2B5EF4-FFF2-40B4-BE49-F238E27FC236}">
                <a16:creationId xmlns:a16="http://schemas.microsoft.com/office/drawing/2014/main" id="{453FBAF1-FD2E-DAC3-B0CC-94CF13A043A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ICET-PT20</a:t>
            </a:r>
            <a:endParaRPr lang="en-US" dirty="0"/>
          </a:p>
        </p:txBody>
      </p:sp>
      <p:sp>
        <p:nvSpPr>
          <p:cNvPr id="6" name="Slide Number Placeholder 5">
            <a:extLst>
              <a:ext uri="{FF2B5EF4-FFF2-40B4-BE49-F238E27FC236}">
                <a16:creationId xmlns:a16="http://schemas.microsoft.com/office/drawing/2014/main" id="{373A7F55-4EBA-457B-2C26-B3A0F556C07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2709032"/>
      </p:ext>
    </p:extLst>
  </p:cSld>
  <p:clrMap bg1="lt1" tx1="dk1" bg2="lt2" tx2="dk2" accent1="accent1" accent2="accent2" accent3="accent3" accent4="accent4" accent5="accent5" accent6="accent6" hlink="hlink" folHlink="folHlink"/>
  <p:sldLayoutIdLst>
    <p:sldLayoutId id="2147484298" r:id="rId1"/>
    <p:sldLayoutId id="2147484299" r:id="rId2"/>
    <p:sldLayoutId id="2147484300" r:id="rId3"/>
    <p:sldLayoutId id="2147484301" r:id="rId4"/>
    <p:sldLayoutId id="2147484302" r:id="rId5"/>
    <p:sldLayoutId id="2147484303" r:id="rId6"/>
    <p:sldLayoutId id="2147484304" r:id="rId7"/>
    <p:sldLayoutId id="2147484305" r:id="rId8"/>
    <p:sldLayoutId id="2147484306" r:id="rId9"/>
    <p:sldLayoutId id="2147484307" r:id="rId10"/>
    <p:sldLayoutId id="2147484308"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ile:///C:\Users\Abhijnya_M\Downloads\Telegram%20Desktop\2012.13392.pdf" TargetMode="External"/><Relationship Id="rId7" Type="http://schemas.openxmlformats.org/officeDocument/2006/relationships/hyperlink" Target="https://www.youtube.com/watch?v=7IFhsbfby9s" TargetMode="External"/><Relationship Id="rId2" Type="http://schemas.openxmlformats.org/officeDocument/2006/relationships/hyperlink" Target="https://scholarworks.sjsu.edu/cgi/viewcontent.cgi?article=1932&amp;context=etd_projects" TargetMode="External"/><Relationship Id="rId1" Type="http://schemas.openxmlformats.org/officeDocument/2006/relationships/slideLayout" Target="../slideLayouts/slideLayout6.xml"/><Relationship Id="rId6" Type="http://schemas.openxmlformats.org/officeDocument/2006/relationships/hyperlink" Target="https://www.youtube.com/watch?v=-ZrDjwXZGxI&amp;feature=youtu.be" TargetMode="External"/><Relationship Id="rId5" Type="http://schemas.openxmlformats.org/officeDocument/2006/relationships/hyperlink" Target="https://www.researchgate.net/publication/346659912_Yoga_Pose_Detection_and_Classification_Using_Deep_Learning" TargetMode="External"/><Relationship Id="rId4" Type="http://schemas.openxmlformats.org/officeDocument/2006/relationships/hyperlink" Target="file:///C:\Users\admin\Downloads\paper.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reevijnya/Machine-learn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 y="253229"/>
            <a:ext cx="8752366" cy="114645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pPr>
            <a:r>
              <a:rPr lang="en-US" sz="3600" b="1" dirty="0">
                <a:solidFill>
                  <a:srgbClr val="A50021"/>
                </a:solidFill>
                <a:latin typeface="Arial" panose="020B0604020202020204" pitchFamily="34" charset="0"/>
                <a:cs typeface="Arial" panose="020B0604020202020204" pitchFamily="34" charset="0"/>
              </a:rPr>
              <a:t> INT200 : </a:t>
            </a:r>
            <a:r>
              <a:rPr lang="en-US" sz="3200" b="1" dirty="0">
                <a:solidFill>
                  <a:srgbClr val="A50021"/>
                </a:solidFill>
                <a:latin typeface="Arial" panose="020B0604020202020204" pitchFamily="34" charset="0"/>
                <a:cs typeface="Arial" panose="020B0604020202020204" pitchFamily="34" charset="0"/>
              </a:rPr>
              <a:t>Human Pose Estimation using Deep Learning in Python</a:t>
            </a:r>
          </a:p>
        </p:txBody>
      </p:sp>
      <p:sp>
        <p:nvSpPr>
          <p:cNvPr id="6" name="TextBox 5">
            <a:extLst>
              <a:ext uri="{FF2B5EF4-FFF2-40B4-BE49-F238E27FC236}">
                <a16:creationId xmlns:a16="http://schemas.microsoft.com/office/drawing/2014/main" id="{1CA1E143-99F7-453B-BBDF-787EDA75CEC1}"/>
              </a:ext>
            </a:extLst>
          </p:cNvPr>
          <p:cNvSpPr txBox="1"/>
          <p:nvPr/>
        </p:nvSpPr>
        <p:spPr>
          <a:xfrm>
            <a:off x="441509" y="3357201"/>
            <a:ext cx="3602457" cy="923330"/>
          </a:xfrm>
          <a:prstGeom prst="rect">
            <a:avLst/>
          </a:prstGeom>
          <a:noFill/>
        </p:spPr>
        <p:txBody>
          <a:bodyPr wrap="square" rtlCol="0">
            <a:spAutoFit/>
          </a:bodyPr>
          <a:lstStyle/>
          <a:p>
            <a:r>
              <a:rPr lang="en-IN" b="1" dirty="0">
                <a:solidFill>
                  <a:schemeClr val="accent2">
                    <a:lumMod val="50000"/>
                  </a:schemeClr>
                </a:solidFill>
                <a:latin typeface="Arial" panose="020B0604020202020204" pitchFamily="34" charset="0"/>
                <a:cs typeface="Arial" panose="020B0604020202020204" pitchFamily="34" charset="0"/>
              </a:rPr>
              <a:t>Team Members</a:t>
            </a:r>
          </a:p>
          <a:p>
            <a:r>
              <a:rPr lang="en-IN" b="1" dirty="0">
                <a:solidFill>
                  <a:schemeClr val="accent6">
                    <a:lumMod val="50000"/>
                  </a:schemeClr>
                </a:solidFill>
                <a:latin typeface="Arial" panose="020B0604020202020204" pitchFamily="34" charset="0"/>
                <a:cs typeface="Arial" panose="020B0604020202020204" pitchFamily="34" charset="0"/>
              </a:rPr>
              <a:t>1. </a:t>
            </a:r>
            <a:r>
              <a:rPr lang="en-IN" b="1" dirty="0" err="1">
                <a:solidFill>
                  <a:schemeClr val="accent6">
                    <a:lumMod val="50000"/>
                  </a:schemeClr>
                </a:solidFill>
                <a:latin typeface="Arial" panose="020B0604020202020204" pitchFamily="34" charset="0"/>
                <a:cs typeface="Arial" panose="020B0604020202020204" pitchFamily="34" charset="0"/>
              </a:rPr>
              <a:t>Sreevijnya</a:t>
            </a:r>
            <a:r>
              <a:rPr lang="en-IN" b="1" dirty="0">
                <a:solidFill>
                  <a:schemeClr val="accent6">
                    <a:lumMod val="50000"/>
                  </a:schemeClr>
                </a:solidFill>
                <a:latin typeface="Arial" panose="020B0604020202020204" pitchFamily="34" charset="0"/>
                <a:cs typeface="Arial" panose="020B0604020202020204" pitchFamily="34" charset="0"/>
              </a:rPr>
              <a:t> M (E0221040)</a:t>
            </a:r>
          </a:p>
          <a:p>
            <a:r>
              <a:rPr lang="en-IN" b="1" dirty="0">
                <a:solidFill>
                  <a:schemeClr val="accent6">
                    <a:lumMod val="50000"/>
                  </a:schemeClr>
                </a:solidFill>
                <a:latin typeface="Arial" panose="020B0604020202020204" pitchFamily="34" charset="0"/>
                <a:cs typeface="Arial" panose="020B0604020202020204" pitchFamily="34" charset="0"/>
              </a:rPr>
              <a:t>2. S </a:t>
            </a:r>
            <a:r>
              <a:rPr lang="en-IN" b="1" dirty="0" err="1">
                <a:solidFill>
                  <a:schemeClr val="accent6">
                    <a:lumMod val="50000"/>
                  </a:schemeClr>
                </a:solidFill>
                <a:latin typeface="Arial" panose="020B0604020202020204" pitchFamily="34" charset="0"/>
                <a:cs typeface="Arial" panose="020B0604020202020204" pitchFamily="34" charset="0"/>
              </a:rPr>
              <a:t>Rehalya</a:t>
            </a:r>
            <a:r>
              <a:rPr lang="en-IN" b="1" dirty="0">
                <a:solidFill>
                  <a:schemeClr val="accent6">
                    <a:lumMod val="50000"/>
                  </a:schemeClr>
                </a:solidFill>
                <a:latin typeface="Arial" panose="020B0604020202020204" pitchFamily="34" charset="0"/>
                <a:cs typeface="Arial" panose="020B0604020202020204" pitchFamily="34" charset="0"/>
              </a:rPr>
              <a:t> Shree (E0221022)</a:t>
            </a:r>
          </a:p>
        </p:txBody>
      </p:sp>
      <p:sp>
        <p:nvSpPr>
          <p:cNvPr id="10" name="TextBox 9">
            <a:extLst>
              <a:ext uri="{FF2B5EF4-FFF2-40B4-BE49-F238E27FC236}">
                <a16:creationId xmlns:a16="http://schemas.microsoft.com/office/drawing/2014/main" id="{87838E78-0102-4F90-A6C6-365EDBEFA554}"/>
              </a:ext>
            </a:extLst>
          </p:cNvPr>
          <p:cNvSpPr txBox="1"/>
          <p:nvPr/>
        </p:nvSpPr>
        <p:spPr>
          <a:xfrm>
            <a:off x="5873662" y="3357201"/>
            <a:ext cx="2590800" cy="923330"/>
          </a:xfrm>
          <a:prstGeom prst="rect">
            <a:avLst/>
          </a:prstGeom>
          <a:noFill/>
        </p:spPr>
        <p:txBody>
          <a:bodyPr wrap="square" rtlCol="0">
            <a:spAutoFit/>
          </a:bodyPr>
          <a:lstStyle/>
          <a:p>
            <a:r>
              <a:rPr lang="en-IN" b="1" dirty="0">
                <a:solidFill>
                  <a:schemeClr val="accent2">
                    <a:lumMod val="50000"/>
                  </a:schemeClr>
                </a:solidFill>
                <a:latin typeface="Arial" panose="020B0604020202020204" pitchFamily="34" charset="0"/>
                <a:cs typeface="Arial" panose="020B0604020202020204" pitchFamily="34" charset="0"/>
              </a:rPr>
              <a:t>Project Guide </a:t>
            </a:r>
          </a:p>
          <a:p>
            <a:endParaRPr lang="en-IN" b="1" dirty="0">
              <a:solidFill>
                <a:schemeClr val="accent2">
                  <a:lumMod val="50000"/>
                </a:schemeClr>
              </a:solidFill>
              <a:latin typeface="Arial" panose="020B0604020202020204" pitchFamily="34" charset="0"/>
              <a:cs typeface="Arial" panose="020B0604020202020204" pitchFamily="34" charset="0"/>
            </a:endParaRPr>
          </a:p>
          <a:p>
            <a:r>
              <a:rPr lang="en-IN" b="1" dirty="0" err="1">
                <a:solidFill>
                  <a:schemeClr val="accent5">
                    <a:lumMod val="50000"/>
                  </a:schemeClr>
                </a:solidFill>
                <a:latin typeface="Arial" panose="020B0604020202020204" pitchFamily="34" charset="0"/>
                <a:cs typeface="Arial" panose="020B0604020202020204" pitchFamily="34" charset="0"/>
              </a:rPr>
              <a:t>Prof.</a:t>
            </a:r>
            <a:r>
              <a:rPr lang="en-IN" b="1" dirty="0">
                <a:solidFill>
                  <a:schemeClr val="accent5">
                    <a:lumMod val="50000"/>
                  </a:schemeClr>
                </a:solidFill>
                <a:latin typeface="Arial" panose="020B0604020202020204" pitchFamily="34" charset="0"/>
                <a:cs typeface="Arial" panose="020B0604020202020204" pitchFamily="34" charset="0"/>
              </a:rPr>
              <a:t> B Nirmala</a:t>
            </a:r>
          </a:p>
        </p:txBody>
      </p:sp>
      <p:sp>
        <p:nvSpPr>
          <p:cNvPr id="8" name="TextBox 7">
            <a:extLst>
              <a:ext uri="{FF2B5EF4-FFF2-40B4-BE49-F238E27FC236}">
                <a16:creationId xmlns:a16="http://schemas.microsoft.com/office/drawing/2014/main" id="{543562A2-963B-4C2E-B1B0-7D33D15C836E}"/>
              </a:ext>
            </a:extLst>
          </p:cNvPr>
          <p:cNvSpPr txBox="1"/>
          <p:nvPr/>
        </p:nvSpPr>
        <p:spPr>
          <a:xfrm>
            <a:off x="3137702" y="1536667"/>
            <a:ext cx="2476960" cy="400110"/>
          </a:xfrm>
          <a:prstGeom prst="rect">
            <a:avLst/>
          </a:prstGeom>
          <a:noFill/>
        </p:spPr>
        <p:txBody>
          <a:bodyPr wrap="none" rtlCol="0">
            <a:spAutoFit/>
          </a:bodyPr>
          <a:lstStyle/>
          <a:p>
            <a:pPr algn="ctr"/>
            <a:r>
              <a:rPr lang="en-IN" sz="2000" b="1" dirty="0">
                <a:latin typeface="Arial" panose="020B0604020202020204" pitchFamily="34" charset="0"/>
                <a:cs typeface="Arial" panose="020B0604020202020204" pitchFamily="34" charset="0"/>
              </a:rPr>
              <a:t>INT 200 Internship </a:t>
            </a:r>
          </a:p>
        </p:txBody>
      </p:sp>
      <p:sp>
        <p:nvSpPr>
          <p:cNvPr id="12" name="TextBox 11">
            <a:extLst>
              <a:ext uri="{FF2B5EF4-FFF2-40B4-BE49-F238E27FC236}">
                <a16:creationId xmlns:a16="http://schemas.microsoft.com/office/drawing/2014/main" id="{C1BE009C-D6E7-4BA4-A513-197D972CCD2E}"/>
              </a:ext>
            </a:extLst>
          </p:cNvPr>
          <p:cNvSpPr txBox="1"/>
          <p:nvPr/>
        </p:nvSpPr>
        <p:spPr>
          <a:xfrm>
            <a:off x="3494370" y="2154734"/>
            <a:ext cx="1763624" cy="400110"/>
          </a:xfrm>
          <a:prstGeom prst="rect">
            <a:avLst/>
          </a:prstGeom>
          <a:noFill/>
        </p:spPr>
        <p:txBody>
          <a:bodyPr wrap="none" rtlCol="0">
            <a:spAutoFit/>
          </a:bodyPr>
          <a:lstStyle/>
          <a:p>
            <a:pPr algn="ctr"/>
            <a:r>
              <a:rPr lang="en-IN" sz="2000" b="1" dirty="0">
                <a:solidFill>
                  <a:srgbClr val="FF0000"/>
                </a:solidFill>
                <a:latin typeface="Arial" panose="020B0604020202020204" pitchFamily="34" charset="0"/>
                <a:cs typeface="Arial" panose="020B0604020202020204" pitchFamily="34" charset="0"/>
              </a:rPr>
              <a:t>First Review </a:t>
            </a:r>
          </a:p>
        </p:txBody>
      </p:sp>
      <p:pic>
        <p:nvPicPr>
          <p:cNvPr id="13" name="image1.png">
            <a:extLst>
              <a:ext uri="{FF2B5EF4-FFF2-40B4-BE49-F238E27FC236}">
                <a16:creationId xmlns:a16="http://schemas.microsoft.com/office/drawing/2014/main" id="{234E549E-6B1C-4C5D-88D1-7087C47ACD50}"/>
              </a:ext>
            </a:extLst>
          </p:cNvPr>
          <p:cNvPicPr preferRelativeResize="0"/>
          <p:nvPr/>
        </p:nvPicPr>
        <p:blipFill>
          <a:blip r:embed="rId3"/>
          <a:srcRect/>
          <a:stretch>
            <a:fillRect/>
          </a:stretch>
        </p:blipFill>
        <p:spPr>
          <a:xfrm>
            <a:off x="593910" y="5449332"/>
            <a:ext cx="7797055" cy="1202743"/>
          </a:xfrm>
          <a:prstGeom prst="rect">
            <a:avLst/>
          </a:prstGeom>
        </p:spPr>
      </p:pic>
    </p:spTree>
    <p:extLst>
      <p:ext uri="{BB962C8B-B14F-4D97-AF65-F5344CB8AC3E}">
        <p14:creationId xmlns:p14="http://schemas.microsoft.com/office/powerpoint/2010/main" val="2765929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Timeline of the work </a:t>
            </a:r>
          </a:p>
        </p:txBody>
      </p:sp>
      <p:sp>
        <p:nvSpPr>
          <p:cNvPr id="7" name="Slide Number Placeholder 6"/>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3" name="Picture 2">
            <a:extLst>
              <a:ext uri="{FF2B5EF4-FFF2-40B4-BE49-F238E27FC236}">
                <a16:creationId xmlns:a16="http://schemas.microsoft.com/office/drawing/2014/main" id="{C485240B-C8AC-6187-0FFE-6D3DE4FE69EA}"/>
              </a:ext>
            </a:extLst>
          </p:cNvPr>
          <p:cNvPicPr>
            <a:picLocks noChangeAspect="1"/>
          </p:cNvPicPr>
          <p:nvPr/>
        </p:nvPicPr>
        <p:blipFill rotWithShape="1">
          <a:blip r:embed="rId2"/>
          <a:srcRect l="3579" t="30866" r="13158" b="14304"/>
          <a:stretch/>
        </p:blipFill>
        <p:spPr>
          <a:xfrm>
            <a:off x="765208" y="903480"/>
            <a:ext cx="7613583" cy="28202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28EB1AD1-7D1B-0EF3-4C74-DA47B445E546}"/>
              </a:ext>
            </a:extLst>
          </p:cNvPr>
          <p:cNvPicPr>
            <a:picLocks noChangeAspect="1"/>
          </p:cNvPicPr>
          <p:nvPr/>
        </p:nvPicPr>
        <p:blipFill rotWithShape="1">
          <a:blip r:embed="rId3"/>
          <a:srcRect l="3579" t="30679" r="27053" b="18234"/>
          <a:stretch/>
        </p:blipFill>
        <p:spPr>
          <a:xfrm>
            <a:off x="1400475" y="3911217"/>
            <a:ext cx="6343048" cy="26276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Footer Placeholder 1"/>
          <p:cNvSpPr>
            <a:spLocks noGrp="1"/>
          </p:cNvSpPr>
          <p:nvPr>
            <p:ph type="ftr" sz="quarter" idx="11"/>
          </p:nvPr>
        </p:nvSpPr>
        <p:spPr/>
        <p:txBody>
          <a:bodyPr/>
          <a:lstStyle/>
          <a:p>
            <a:r>
              <a:rPr lang="en-US"/>
              <a:t>ICET-PT20</a:t>
            </a:r>
            <a:endParaRPr lang="en-US" dirty="0"/>
          </a:p>
        </p:txBody>
      </p:sp>
    </p:spTree>
    <p:extLst>
      <p:ext uri="{BB962C8B-B14F-4D97-AF65-F5344CB8AC3E}">
        <p14:creationId xmlns:p14="http://schemas.microsoft.com/office/powerpoint/2010/main" val="3461264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4AF63-4E7D-E309-6F3B-609B69F76366}"/>
              </a:ext>
            </a:extLst>
          </p:cNvPr>
          <p:cNvSpPr>
            <a:spLocks noGrp="1"/>
          </p:cNvSpPr>
          <p:nvPr>
            <p:ph type="title"/>
          </p:nvPr>
        </p:nvSpPr>
        <p:spPr>
          <a:xfrm>
            <a:off x="628650" y="365127"/>
            <a:ext cx="7886700" cy="915034"/>
          </a:xfrm>
        </p:spPr>
        <p:txBody>
          <a:bodyPr>
            <a:normAutofit/>
          </a:bodyPr>
          <a:lstStyle/>
          <a:p>
            <a:r>
              <a:rPr lang="en-US" sz="2800" b="1" dirty="0">
                <a:solidFill>
                  <a:srgbClr val="A50021"/>
                </a:solidFill>
                <a:latin typeface="Times New Roman" panose="02020603050405020304" pitchFamily="18" charset="0"/>
                <a:cs typeface="Times New Roman" panose="02020603050405020304" pitchFamily="18" charset="0"/>
              </a:rPr>
              <a:t>References  </a:t>
            </a:r>
            <a:endParaRPr lang="en-IN" sz="2800" dirty="0"/>
          </a:p>
        </p:txBody>
      </p:sp>
      <p:sp>
        <p:nvSpPr>
          <p:cNvPr id="3" name="Slide Number Placeholder 2">
            <a:extLst>
              <a:ext uri="{FF2B5EF4-FFF2-40B4-BE49-F238E27FC236}">
                <a16:creationId xmlns:a16="http://schemas.microsoft.com/office/drawing/2014/main" id="{FCC59E3B-1AEA-7AEC-9916-078982E823C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TextBox 3">
            <a:extLst>
              <a:ext uri="{FF2B5EF4-FFF2-40B4-BE49-F238E27FC236}">
                <a16:creationId xmlns:a16="http://schemas.microsoft.com/office/drawing/2014/main" id="{90658FDB-8422-771C-2148-ABDBE2DC1792}"/>
              </a:ext>
            </a:extLst>
          </p:cNvPr>
          <p:cNvSpPr txBox="1"/>
          <p:nvPr/>
        </p:nvSpPr>
        <p:spPr>
          <a:xfrm>
            <a:off x="760396" y="1703672"/>
            <a:ext cx="7372951" cy="4247317"/>
          </a:xfrm>
          <a:prstGeom prst="rect">
            <a:avLst/>
          </a:prstGeom>
          <a:noFill/>
        </p:spPr>
        <p:txBody>
          <a:bodyPr wrap="square" rtlCol="0">
            <a:spAutoFit/>
          </a:bodyPr>
          <a:lstStyle/>
          <a:p>
            <a:r>
              <a:rPr lang="en-US" dirty="0">
                <a:hlinkClick r:id="rId2"/>
              </a:rPr>
              <a:t>https://www.ndtv.com/health/8-yoga-poses-for-reversing-hypothyroidism-1881562</a:t>
            </a:r>
          </a:p>
          <a:p>
            <a:endParaRPr lang="en-US" dirty="0">
              <a:hlinkClick r:id="rId2"/>
            </a:endParaRPr>
          </a:p>
          <a:p>
            <a:r>
              <a:rPr lang="en-IN" dirty="0">
                <a:cs typeface="Arial" panose="020B0604020202020204" pitchFamily="34" charset="0"/>
                <a:hlinkClick r:id="rId2"/>
              </a:rPr>
              <a:t>https://scholarworks.sjsu.edu/cgi/viewcontent.cgi?article=1932&amp;context=etd_projects</a:t>
            </a:r>
            <a:endParaRPr lang="en-IN" dirty="0">
              <a:cs typeface="Arial" panose="020B0604020202020204" pitchFamily="34" charset="0"/>
            </a:endParaRPr>
          </a:p>
          <a:p>
            <a:endParaRPr lang="en-IN" dirty="0">
              <a:hlinkClick r:id="rId3"/>
            </a:endParaRPr>
          </a:p>
          <a:p>
            <a:r>
              <a:rPr lang="en-IN" dirty="0">
                <a:hlinkClick r:id="rId4" action="ppaction://hlinkfile"/>
              </a:rPr>
              <a:t>file:///C:/Users/admin/Downloads/paper.pdf</a:t>
            </a:r>
            <a:endParaRPr lang="en-IN" dirty="0"/>
          </a:p>
          <a:p>
            <a:endParaRPr lang="en-IN" dirty="0"/>
          </a:p>
          <a:p>
            <a:r>
              <a:rPr lang="en-IN" dirty="0">
                <a:hlinkClick r:id="rId5"/>
              </a:rPr>
              <a:t>https://www.researchgate.net/publication/346659912_Yoga_Pose_Detection_and_Classification_Using_Deep_Learning</a:t>
            </a:r>
            <a:endParaRPr lang="en-IN" dirty="0"/>
          </a:p>
          <a:p>
            <a:endParaRPr lang="en-IN" dirty="0"/>
          </a:p>
          <a:p>
            <a:r>
              <a:rPr lang="en-US" dirty="0">
                <a:hlinkClick r:id="rId6"/>
              </a:rPr>
              <a:t>https://www.youtube.com/watch?v=-ZrDjwXZGxI&amp;feature=youtu.be</a:t>
            </a:r>
            <a:endParaRPr lang="en-US" dirty="0"/>
          </a:p>
          <a:p>
            <a:endParaRPr lang="en-US" dirty="0"/>
          </a:p>
          <a:p>
            <a:r>
              <a:rPr lang="en-US" dirty="0">
                <a:hlinkClick r:id="rId7"/>
              </a:rPr>
              <a:t>https://www.youtube.com/watch?v=7IFhsbfby9s</a:t>
            </a:r>
            <a:endParaRPr lang="en-US" dirty="0"/>
          </a:p>
          <a:p>
            <a:endParaRPr lang="en-US" dirty="0"/>
          </a:p>
        </p:txBody>
      </p:sp>
      <p:sp>
        <p:nvSpPr>
          <p:cNvPr id="5" name="Footer Placeholder 4"/>
          <p:cNvSpPr>
            <a:spLocks noGrp="1"/>
          </p:cNvSpPr>
          <p:nvPr>
            <p:ph type="ftr" sz="quarter" idx="11"/>
          </p:nvPr>
        </p:nvSpPr>
        <p:spPr/>
        <p:txBody>
          <a:bodyPr/>
          <a:lstStyle/>
          <a:p>
            <a:r>
              <a:rPr lang="en-US"/>
              <a:t>ICET-PT20</a:t>
            </a:r>
            <a:endParaRPr lang="en-US" dirty="0"/>
          </a:p>
        </p:txBody>
      </p:sp>
    </p:spTree>
    <p:extLst>
      <p:ext uri="{BB962C8B-B14F-4D97-AF65-F5344CB8AC3E}">
        <p14:creationId xmlns:p14="http://schemas.microsoft.com/office/powerpoint/2010/main" val="1518209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5892" y="2196144"/>
            <a:ext cx="3069771" cy="1456267"/>
          </a:xfrm>
        </p:spPr>
        <p:txBody>
          <a:bodyPr>
            <a:normAutofit/>
          </a:bodyPr>
          <a:lstStyle/>
          <a:p>
            <a:pPr algn="ctr"/>
            <a:r>
              <a:rPr lang="en-US" sz="3600" b="1" dirty="0">
                <a:solidFill>
                  <a:schemeClr val="accent5">
                    <a:lumMod val="50000"/>
                  </a:schemeClr>
                </a:solidFill>
                <a:latin typeface="Times New Roman" panose="02020603050405020304" pitchFamily="18" charset="0"/>
                <a:cs typeface="Times New Roman" panose="02020603050405020304" pitchFamily="18" charset="0"/>
              </a:rPr>
              <a:t>Thank you </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Footer Placeholder 3"/>
          <p:cNvSpPr>
            <a:spLocks noGrp="1"/>
          </p:cNvSpPr>
          <p:nvPr>
            <p:ph type="ftr" sz="quarter" idx="11"/>
          </p:nvPr>
        </p:nvSpPr>
        <p:spPr/>
        <p:txBody>
          <a:bodyPr/>
          <a:lstStyle/>
          <a:p>
            <a:r>
              <a:rPr lang="en-US"/>
              <a:t>ICET-PT20</a:t>
            </a:r>
            <a:endParaRPr lang="en-US" dirty="0"/>
          </a:p>
        </p:txBody>
      </p:sp>
    </p:spTree>
    <p:extLst>
      <p:ext uri="{BB962C8B-B14F-4D97-AF65-F5344CB8AC3E}">
        <p14:creationId xmlns:p14="http://schemas.microsoft.com/office/powerpoint/2010/main" val="2727324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507819" y="213199"/>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ea typeface="Calibri" panose="020F0502020204030204" pitchFamily="34" charset="0"/>
                <a:cs typeface="Times New Roman" panose="02020603050405020304" pitchFamily="18" charset="0"/>
              </a:rPr>
              <a:t>Introduction</a:t>
            </a:r>
            <a:endParaRPr lang="en-US" sz="2800" b="1" dirty="0">
              <a:solidFill>
                <a:srgbClr val="A50021"/>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2</a:t>
            </a:fld>
            <a:endParaRPr lang="en-US" dirty="0"/>
          </a:p>
        </p:txBody>
      </p:sp>
      <p:sp>
        <p:nvSpPr>
          <p:cNvPr id="2" name="TextBox 1"/>
          <p:cNvSpPr txBox="1"/>
          <p:nvPr/>
        </p:nvSpPr>
        <p:spPr>
          <a:xfrm>
            <a:off x="507819" y="1133341"/>
            <a:ext cx="8007531" cy="5016758"/>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latin typeface="Arial" panose="020B0604020202020204" pitchFamily="34" charset="0"/>
                <a:cs typeface="Arial" panose="020B0604020202020204" pitchFamily="34" charset="0"/>
              </a:rPr>
              <a:t>Human pose estimation (HPE), which has been extensively studied in computer vision literature, it involves estimating the configuration of human body parts from input data captured by sensors, in particular images and videos. </a:t>
            </a:r>
          </a:p>
          <a:p>
            <a:pPr algn="just"/>
            <a:endParaRPr lang="en-GB"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GB" sz="2000" dirty="0">
                <a:latin typeface="Arial" panose="020B0604020202020204" pitchFamily="34" charset="0"/>
                <a:cs typeface="Arial" panose="020B0604020202020204" pitchFamily="34" charset="0"/>
              </a:rPr>
              <a:t>HPE provides geometric and motion information of the human body which has been applied to a wide range of applications (e.g., human-computer interaction, motion analysis, augmented reality (AR), virtual reality (VR), healthcare, etc.).</a:t>
            </a:r>
          </a:p>
          <a:p>
            <a:pPr algn="just"/>
            <a:endParaRPr lang="en-GB"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GB" sz="2000" dirty="0">
                <a:latin typeface="Arial" panose="020B0604020202020204" pitchFamily="34" charset="0"/>
                <a:cs typeface="Arial" panose="020B0604020202020204" pitchFamily="34" charset="0"/>
              </a:rPr>
              <a:t>With the rapid development of deep learning solutions in recent years, such solutions have been shown to outperform classical computer vision methods in various tasks including image classification, semantic segmentation, and object detection. Significant progress and remarkable performance have already been made by employing deep learning techniques in HPE tasks.</a:t>
            </a:r>
          </a:p>
        </p:txBody>
      </p:sp>
      <p:sp>
        <p:nvSpPr>
          <p:cNvPr id="3" name="Footer Placeholder 2"/>
          <p:cNvSpPr>
            <a:spLocks noGrp="1"/>
          </p:cNvSpPr>
          <p:nvPr>
            <p:ph type="ftr" sz="quarter" idx="11"/>
          </p:nvPr>
        </p:nvSpPr>
        <p:spPr/>
        <p:txBody>
          <a:bodyPr/>
          <a:lstStyle/>
          <a:p>
            <a:r>
              <a:rPr lang="en-US"/>
              <a:t>ICET-PT20</a:t>
            </a:r>
            <a:endParaRPr lang="en-US" dirty="0"/>
          </a:p>
        </p:txBody>
      </p:sp>
    </p:spTree>
    <p:extLst>
      <p:ext uri="{BB962C8B-B14F-4D97-AF65-F5344CB8AC3E}">
        <p14:creationId xmlns:p14="http://schemas.microsoft.com/office/powerpoint/2010/main" val="49881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61947" y="176123"/>
            <a:ext cx="6845758" cy="578031"/>
          </a:xfrm>
        </p:spPr>
        <p:txBody>
          <a:bodyPr>
            <a:noAutofit/>
          </a:bodyPr>
          <a:lstStyle/>
          <a:p>
            <a:pPr>
              <a:lnSpc>
                <a:spcPct val="107000"/>
              </a:lnSpc>
              <a:spcBef>
                <a:spcPts val="0"/>
              </a:spcBef>
              <a:spcAft>
                <a:spcPts val="450"/>
              </a:spcAft>
            </a:pPr>
            <a:r>
              <a:rPr lang="en-US" sz="2800" b="1">
                <a:solidFill>
                  <a:srgbClr val="A50021"/>
                </a:solidFill>
                <a:latin typeface="Times New Roman" panose="02020603050405020304" pitchFamily="18" charset="0"/>
                <a:cs typeface="Times New Roman" panose="02020603050405020304" pitchFamily="18" charset="0"/>
              </a:rPr>
              <a:t>Objective </a:t>
            </a:r>
            <a:r>
              <a:rPr lang="en-US" sz="2800" b="1" dirty="0">
                <a:solidFill>
                  <a:srgbClr val="A50021"/>
                </a:solidFill>
                <a:latin typeface="Times New Roman" panose="02020603050405020304" pitchFamily="18" charset="0"/>
                <a:cs typeface="Times New Roman" panose="02020603050405020304" pitchFamily="18" charset="0"/>
              </a:rPr>
              <a:t>(1/2)  </a:t>
            </a:r>
          </a:p>
        </p:txBody>
      </p:sp>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sp>
        <p:nvSpPr>
          <p:cNvPr id="2" name="TextBox 1"/>
          <p:cNvSpPr txBox="1"/>
          <p:nvPr/>
        </p:nvSpPr>
        <p:spPr>
          <a:xfrm>
            <a:off x="283334" y="1313645"/>
            <a:ext cx="8232015" cy="3785652"/>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latin typeface="Arial" panose="020B0604020202020204" pitchFamily="34" charset="0"/>
                <a:cs typeface="Arial" panose="020B0604020202020204" pitchFamily="34" charset="0"/>
              </a:rPr>
              <a:t>Yoga asanas are considered to be an effective natural remedy for dealing with thyroid disorders like Hypothyroidism. </a:t>
            </a:r>
          </a:p>
          <a:p>
            <a:pPr marL="342900" indent="-342900" algn="just">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GB" sz="2000" dirty="0">
                <a:latin typeface="Arial" panose="020B0604020202020204" pitchFamily="34" charset="0"/>
                <a:cs typeface="Arial" panose="020B0604020202020204" pitchFamily="34" charset="0"/>
              </a:rPr>
              <a:t>While it may not be able to cure the condition instantly, but it can help in keeping the glands healthy and regulate metabolism, thereby preventing any further complications.</a:t>
            </a:r>
          </a:p>
          <a:p>
            <a:pPr algn="just"/>
            <a:endParaRPr lang="en-GB"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000" dirty="0">
                <a:latin typeface="Arial" panose="020B0604020202020204" pitchFamily="34" charset="0"/>
                <a:cs typeface="Arial" panose="020B0604020202020204" pitchFamily="34" charset="0"/>
              </a:rPr>
              <a:t>The aim is to create a Deep Learning model which estimates the yoga poses for the disorder and to verify whether the poses are correct or not.</a:t>
            </a:r>
          </a:p>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ICET-PT20</a:t>
            </a:r>
            <a:endParaRPr lang="en-US" dirty="0"/>
          </a:p>
        </p:txBody>
      </p:sp>
    </p:spTree>
    <p:extLst>
      <p:ext uri="{BB962C8B-B14F-4D97-AF65-F5344CB8AC3E}">
        <p14:creationId xmlns:p14="http://schemas.microsoft.com/office/powerpoint/2010/main" val="214085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4</a:t>
            </a:fld>
            <a:endParaRPr lang="en-US" dirty="0"/>
          </a:p>
        </p:txBody>
      </p:sp>
      <p:sp>
        <p:nvSpPr>
          <p:cNvPr id="3" name="TextBox 2"/>
          <p:cNvSpPr txBox="1"/>
          <p:nvPr/>
        </p:nvSpPr>
        <p:spPr>
          <a:xfrm>
            <a:off x="819767" y="1115733"/>
            <a:ext cx="5869791" cy="923330"/>
          </a:xfrm>
          <a:prstGeom prst="rect">
            <a:avLst/>
          </a:prstGeom>
          <a:noFill/>
        </p:spPr>
        <p:txBody>
          <a:bodyPr wrap="square" rtlCol="0">
            <a:spAutoFit/>
          </a:bodyPr>
          <a:lstStyle/>
          <a:p>
            <a:pPr marL="285750" indent="-285750">
              <a:buFont typeface="Arial" panose="020B0604020202020204" pitchFamily="34" charset="0"/>
              <a:buChar char="•"/>
            </a:pPr>
            <a:r>
              <a:rPr lang="en-IN" dirty="0"/>
              <a:t>Yoga poses as input data.  </a:t>
            </a:r>
          </a:p>
          <a:p>
            <a:endParaRPr lang="en-IN" dirty="0"/>
          </a:p>
          <a:p>
            <a:endParaRPr lang="en-IN" dirty="0"/>
          </a:p>
        </p:txBody>
      </p:sp>
      <p:sp>
        <p:nvSpPr>
          <p:cNvPr id="4" name="AutoShape 10" descr="Supported Shoulder Stand (Salamba Sarvangasana) Dimensions &amp; Drawings |  Dimensions.com"/>
          <p:cNvSpPr>
            <a:spLocks noChangeAspect="1" noChangeArrowheads="1"/>
          </p:cNvSpPr>
          <p:nvPr/>
        </p:nvSpPr>
        <p:spPr bwMode="auto">
          <a:xfrm>
            <a:off x="155575" y="-144463"/>
            <a:ext cx="4133090" cy="41331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6" name="Picture 12" descr="Plow Pose (Halasana) Dimensions &amp; Drawings | Dimensions.com"/>
          <p:cNvPicPr>
            <a:picLocks noChangeAspect="1" noChangeArrowheads="1"/>
          </p:cNvPicPr>
          <p:nvPr/>
        </p:nvPicPr>
        <p:blipFill rotWithShape="1">
          <a:blip r:embed="rId2">
            <a:extLst>
              <a:ext uri="{28A0092B-C50C-407E-A947-70E740481C1C}">
                <a14:useLocalDpi xmlns:a14="http://schemas.microsoft.com/office/drawing/2010/main" val="0"/>
              </a:ext>
            </a:extLst>
          </a:blip>
          <a:srcRect l="50470" t="58358" r="16064" b="12025"/>
          <a:stretch/>
        </p:blipFill>
        <p:spPr bwMode="auto">
          <a:xfrm>
            <a:off x="708560" y="1536793"/>
            <a:ext cx="3215238" cy="14939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3"/>
          <a:srcRect l="35352" t="21378" r="34225" b="6474"/>
          <a:stretch/>
        </p:blipFill>
        <p:spPr>
          <a:xfrm>
            <a:off x="6351247" y="497105"/>
            <a:ext cx="2529824" cy="3709115"/>
          </a:xfrm>
          <a:prstGeom prst="rect">
            <a:avLst/>
          </a:prstGeom>
        </p:spPr>
      </p:pic>
      <p:pic>
        <p:nvPicPr>
          <p:cNvPr id="8" name="Picture 7">
            <a:extLst>
              <a:ext uri="{FF2B5EF4-FFF2-40B4-BE49-F238E27FC236}">
                <a16:creationId xmlns:a16="http://schemas.microsoft.com/office/drawing/2014/main" id="{BABAE55C-F04B-A6A2-4EA1-51A648EEDA21}"/>
              </a:ext>
            </a:extLst>
          </p:cNvPr>
          <p:cNvPicPr>
            <a:picLocks noChangeAspect="1"/>
          </p:cNvPicPr>
          <p:nvPr/>
        </p:nvPicPr>
        <p:blipFill rotWithShape="1">
          <a:blip r:embed="rId4"/>
          <a:srcRect l="10716" t="60881" r="36421" b="14116"/>
          <a:stretch/>
        </p:blipFill>
        <p:spPr>
          <a:xfrm>
            <a:off x="708560" y="3106146"/>
            <a:ext cx="4402455" cy="1286002"/>
          </a:xfrm>
          <a:prstGeom prst="rect">
            <a:avLst/>
          </a:prstGeom>
        </p:spPr>
      </p:pic>
      <p:pic>
        <p:nvPicPr>
          <p:cNvPr id="10" name="Picture 9">
            <a:extLst>
              <a:ext uri="{FF2B5EF4-FFF2-40B4-BE49-F238E27FC236}">
                <a16:creationId xmlns:a16="http://schemas.microsoft.com/office/drawing/2014/main" id="{0D0A377D-D1AE-862A-0BF4-4857D57396D7}"/>
              </a:ext>
            </a:extLst>
          </p:cNvPr>
          <p:cNvPicPr>
            <a:picLocks noChangeAspect="1"/>
          </p:cNvPicPr>
          <p:nvPr/>
        </p:nvPicPr>
        <p:blipFill rotWithShape="1">
          <a:blip r:embed="rId5"/>
          <a:srcRect l="8965" t="36480" r="63789" b="31895"/>
          <a:stretch/>
        </p:blipFill>
        <p:spPr>
          <a:xfrm>
            <a:off x="709698" y="4505109"/>
            <a:ext cx="2491324" cy="1626670"/>
          </a:xfrm>
          <a:prstGeom prst="rect">
            <a:avLst/>
          </a:prstGeom>
        </p:spPr>
      </p:pic>
      <p:pic>
        <p:nvPicPr>
          <p:cNvPr id="12" name="Picture 11">
            <a:extLst>
              <a:ext uri="{FF2B5EF4-FFF2-40B4-BE49-F238E27FC236}">
                <a16:creationId xmlns:a16="http://schemas.microsoft.com/office/drawing/2014/main" id="{2C2658F5-0C11-959A-1975-F051DA5D81EB}"/>
              </a:ext>
            </a:extLst>
          </p:cNvPr>
          <p:cNvPicPr>
            <a:picLocks noChangeAspect="1"/>
          </p:cNvPicPr>
          <p:nvPr/>
        </p:nvPicPr>
        <p:blipFill rotWithShape="1">
          <a:blip r:embed="rId6"/>
          <a:srcRect l="11739" t="33111" r="61684" b="12302"/>
          <a:stretch/>
        </p:blipFill>
        <p:spPr>
          <a:xfrm>
            <a:off x="5312542" y="4269673"/>
            <a:ext cx="2430169" cy="2239284"/>
          </a:xfrm>
          <a:prstGeom prst="rect">
            <a:avLst/>
          </a:prstGeom>
        </p:spPr>
      </p:pic>
      <p:sp>
        <p:nvSpPr>
          <p:cNvPr id="15" name="TextBox 14">
            <a:extLst>
              <a:ext uri="{FF2B5EF4-FFF2-40B4-BE49-F238E27FC236}">
                <a16:creationId xmlns:a16="http://schemas.microsoft.com/office/drawing/2014/main" id="{6ECEE4CC-A2A9-3383-F226-4CAC4B4D66C6}"/>
              </a:ext>
            </a:extLst>
          </p:cNvPr>
          <p:cNvSpPr txBox="1"/>
          <p:nvPr/>
        </p:nvSpPr>
        <p:spPr>
          <a:xfrm>
            <a:off x="708560" y="497105"/>
            <a:ext cx="6269756" cy="523220"/>
          </a:xfrm>
          <a:prstGeom prst="rect">
            <a:avLst/>
          </a:prstGeom>
          <a:noFill/>
        </p:spPr>
        <p:txBody>
          <a:bodyPr wrap="square">
            <a:spAutoFit/>
          </a:bodyPr>
          <a:lstStyle/>
          <a:p>
            <a:r>
              <a:rPr lang="en-US" sz="2800" b="1" dirty="0">
                <a:solidFill>
                  <a:srgbClr val="A50021"/>
                </a:solidFill>
                <a:latin typeface="Times New Roman" panose="02020603050405020304" pitchFamily="18" charset="0"/>
                <a:cs typeface="Times New Roman" panose="02020603050405020304" pitchFamily="18" charset="0"/>
              </a:rPr>
              <a:t>Objective (2/2) </a:t>
            </a:r>
            <a:endParaRPr lang="en-IN" sz="2800" dirty="0"/>
          </a:p>
        </p:txBody>
      </p:sp>
      <p:sp>
        <p:nvSpPr>
          <p:cNvPr id="14" name="TextBox 13">
            <a:extLst>
              <a:ext uri="{FF2B5EF4-FFF2-40B4-BE49-F238E27FC236}">
                <a16:creationId xmlns:a16="http://schemas.microsoft.com/office/drawing/2014/main" id="{52DFDED4-0895-52C1-FC0B-946ABC50F983}"/>
              </a:ext>
            </a:extLst>
          </p:cNvPr>
          <p:cNvSpPr txBox="1"/>
          <p:nvPr/>
        </p:nvSpPr>
        <p:spPr>
          <a:xfrm>
            <a:off x="7439858" y="5019983"/>
            <a:ext cx="2267149" cy="369332"/>
          </a:xfrm>
          <a:prstGeom prst="rect">
            <a:avLst/>
          </a:prstGeom>
          <a:noFill/>
        </p:spPr>
        <p:txBody>
          <a:bodyPr wrap="square" rtlCol="0">
            <a:spAutoFit/>
          </a:bodyPr>
          <a:lstStyle/>
          <a:p>
            <a:r>
              <a:rPr lang="en-IN" b="1" i="0" u="none" strike="noStrike" dirty="0" err="1">
                <a:solidFill>
                  <a:srgbClr val="FF6B6B"/>
                </a:solidFill>
                <a:effectLst/>
                <a:latin typeface="Inter"/>
              </a:rPr>
              <a:t>Ustrasana</a:t>
            </a:r>
            <a:endParaRPr lang="en-IN" b="1" i="0" u="none" strike="noStrike" dirty="0">
              <a:solidFill>
                <a:srgbClr val="FF6B6B"/>
              </a:solidFill>
              <a:effectLst/>
              <a:latin typeface="Inter"/>
            </a:endParaRPr>
          </a:p>
        </p:txBody>
      </p:sp>
      <p:sp>
        <p:nvSpPr>
          <p:cNvPr id="19" name="TextBox 18">
            <a:extLst>
              <a:ext uri="{FF2B5EF4-FFF2-40B4-BE49-F238E27FC236}">
                <a16:creationId xmlns:a16="http://schemas.microsoft.com/office/drawing/2014/main" id="{0902FFE4-3A2A-620A-3846-EC8F6CE8B3DD}"/>
              </a:ext>
            </a:extLst>
          </p:cNvPr>
          <p:cNvSpPr txBox="1"/>
          <p:nvPr/>
        </p:nvSpPr>
        <p:spPr>
          <a:xfrm>
            <a:off x="3139634" y="5019983"/>
            <a:ext cx="1844061" cy="369332"/>
          </a:xfrm>
          <a:prstGeom prst="rect">
            <a:avLst/>
          </a:prstGeom>
          <a:noFill/>
        </p:spPr>
        <p:txBody>
          <a:bodyPr wrap="square">
            <a:spAutoFit/>
          </a:bodyPr>
          <a:lstStyle/>
          <a:p>
            <a:pPr algn="l"/>
            <a:r>
              <a:rPr lang="en-IN" b="1" i="0" u="none" strike="noStrike" dirty="0" err="1">
                <a:solidFill>
                  <a:srgbClr val="FF6B6B"/>
                </a:solidFill>
                <a:effectLst/>
                <a:latin typeface="Inter"/>
              </a:rPr>
              <a:t>Bhujangasana</a:t>
            </a:r>
            <a:endParaRPr lang="en-IN" b="1" i="0" u="none" strike="noStrike" dirty="0">
              <a:solidFill>
                <a:srgbClr val="FF6B6B"/>
              </a:solidFill>
              <a:effectLst/>
              <a:latin typeface="Inter"/>
            </a:endParaRPr>
          </a:p>
        </p:txBody>
      </p:sp>
      <p:sp>
        <p:nvSpPr>
          <p:cNvPr id="21" name="TextBox 20">
            <a:extLst>
              <a:ext uri="{FF2B5EF4-FFF2-40B4-BE49-F238E27FC236}">
                <a16:creationId xmlns:a16="http://schemas.microsoft.com/office/drawing/2014/main" id="{4E405F1A-43A0-A64A-AA0E-FFB61D2CA42D}"/>
              </a:ext>
            </a:extLst>
          </p:cNvPr>
          <p:cNvSpPr txBox="1"/>
          <p:nvPr/>
        </p:nvSpPr>
        <p:spPr>
          <a:xfrm>
            <a:off x="3311091" y="3425460"/>
            <a:ext cx="1672604" cy="369332"/>
          </a:xfrm>
          <a:prstGeom prst="rect">
            <a:avLst/>
          </a:prstGeom>
          <a:noFill/>
        </p:spPr>
        <p:txBody>
          <a:bodyPr wrap="square">
            <a:spAutoFit/>
          </a:bodyPr>
          <a:lstStyle/>
          <a:p>
            <a:r>
              <a:rPr lang="en-IN" b="1" i="0" u="none" strike="noStrike" dirty="0" err="1">
                <a:solidFill>
                  <a:srgbClr val="FF6B6B"/>
                </a:solidFill>
                <a:effectLst/>
                <a:latin typeface="Inter"/>
              </a:rPr>
              <a:t>Matsyasana</a:t>
            </a:r>
            <a:endParaRPr lang="en-IN" b="1" i="0" u="none" strike="noStrike" dirty="0">
              <a:solidFill>
                <a:srgbClr val="FF6B6B"/>
              </a:solidFill>
              <a:effectLst/>
              <a:latin typeface="Inter"/>
            </a:endParaRPr>
          </a:p>
        </p:txBody>
      </p:sp>
      <p:sp>
        <p:nvSpPr>
          <p:cNvPr id="23" name="TextBox 22">
            <a:extLst>
              <a:ext uri="{FF2B5EF4-FFF2-40B4-BE49-F238E27FC236}">
                <a16:creationId xmlns:a16="http://schemas.microsoft.com/office/drawing/2014/main" id="{7C2F6743-17F4-2B86-272D-83F606645D15}"/>
              </a:ext>
            </a:extLst>
          </p:cNvPr>
          <p:cNvSpPr txBox="1"/>
          <p:nvPr/>
        </p:nvSpPr>
        <p:spPr>
          <a:xfrm>
            <a:off x="5656217" y="2428606"/>
            <a:ext cx="1742820" cy="369332"/>
          </a:xfrm>
          <a:prstGeom prst="rect">
            <a:avLst/>
          </a:prstGeom>
          <a:noFill/>
        </p:spPr>
        <p:txBody>
          <a:bodyPr wrap="square">
            <a:spAutoFit/>
          </a:bodyPr>
          <a:lstStyle/>
          <a:p>
            <a:pPr algn="l"/>
            <a:r>
              <a:rPr lang="en-IN" b="1" i="0" u="none" strike="noStrike" dirty="0" err="1">
                <a:solidFill>
                  <a:srgbClr val="FF6B6B"/>
                </a:solidFill>
                <a:effectLst/>
                <a:latin typeface="Inter"/>
              </a:rPr>
              <a:t>Sarvangasana</a:t>
            </a:r>
            <a:endParaRPr lang="en-IN" b="1" i="0" u="none" strike="noStrike" dirty="0">
              <a:solidFill>
                <a:srgbClr val="FF6B6B"/>
              </a:solidFill>
              <a:effectLst/>
              <a:latin typeface="Inter"/>
            </a:endParaRPr>
          </a:p>
        </p:txBody>
      </p:sp>
      <p:sp>
        <p:nvSpPr>
          <p:cNvPr id="25" name="TextBox 24">
            <a:extLst>
              <a:ext uri="{FF2B5EF4-FFF2-40B4-BE49-F238E27FC236}">
                <a16:creationId xmlns:a16="http://schemas.microsoft.com/office/drawing/2014/main" id="{464C4B11-4859-DA5B-86B2-A1298421CBF6}"/>
              </a:ext>
            </a:extLst>
          </p:cNvPr>
          <p:cNvSpPr txBox="1"/>
          <p:nvPr/>
        </p:nvSpPr>
        <p:spPr>
          <a:xfrm>
            <a:off x="3535825" y="1854397"/>
            <a:ext cx="1209430" cy="369332"/>
          </a:xfrm>
          <a:prstGeom prst="rect">
            <a:avLst/>
          </a:prstGeom>
          <a:noFill/>
        </p:spPr>
        <p:txBody>
          <a:bodyPr wrap="square">
            <a:spAutoFit/>
          </a:bodyPr>
          <a:lstStyle/>
          <a:p>
            <a:pPr algn="l"/>
            <a:r>
              <a:rPr lang="en-IN" b="1" i="0" u="none" strike="noStrike" dirty="0" err="1">
                <a:solidFill>
                  <a:srgbClr val="FF6B6B"/>
                </a:solidFill>
                <a:effectLst/>
                <a:latin typeface="Inter"/>
              </a:rPr>
              <a:t>Halasana</a:t>
            </a:r>
            <a:endParaRPr lang="en-IN" b="1" i="0" u="none" strike="noStrike" dirty="0">
              <a:solidFill>
                <a:srgbClr val="FF6B6B"/>
              </a:solidFill>
              <a:effectLst/>
              <a:latin typeface="Inter"/>
            </a:endParaRPr>
          </a:p>
        </p:txBody>
      </p:sp>
      <p:sp>
        <p:nvSpPr>
          <p:cNvPr id="6" name="Footer Placeholder 5"/>
          <p:cNvSpPr>
            <a:spLocks noGrp="1"/>
          </p:cNvSpPr>
          <p:nvPr>
            <p:ph type="ftr" sz="quarter" idx="11"/>
          </p:nvPr>
        </p:nvSpPr>
        <p:spPr/>
        <p:txBody>
          <a:bodyPr/>
          <a:lstStyle/>
          <a:p>
            <a:r>
              <a:rPr lang="en-US"/>
              <a:t>ICET-PT20</a:t>
            </a:r>
            <a:endParaRPr lang="en-US" dirty="0"/>
          </a:p>
        </p:txBody>
      </p:sp>
    </p:spTree>
    <p:extLst>
      <p:ext uri="{BB962C8B-B14F-4D97-AF65-F5344CB8AC3E}">
        <p14:creationId xmlns:p14="http://schemas.microsoft.com/office/powerpoint/2010/main" val="2218155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Research survey </a:t>
            </a:r>
          </a:p>
        </p:txBody>
      </p:sp>
      <p:sp>
        <p:nvSpPr>
          <p:cNvPr id="7" name="Slide Number Placeholder 6"/>
          <p:cNvSpPr>
            <a:spLocks noGrp="1"/>
          </p:cNvSpPr>
          <p:nvPr>
            <p:ph type="sldNum" sz="quarter" idx="12"/>
          </p:nvPr>
        </p:nvSpPr>
        <p:spPr/>
        <p:txBody>
          <a:bodyPr/>
          <a:lstStyle/>
          <a:p>
            <a:fld id="{D57F1E4F-1CFF-5643-939E-217C01CDF565}" type="slidenum">
              <a:rPr lang="en-US" smtClean="0"/>
              <a:pPr/>
              <a:t>5</a:t>
            </a:fld>
            <a:endParaRPr lang="en-US" dirty="0"/>
          </a:p>
        </p:txBody>
      </p:sp>
      <p:graphicFrame>
        <p:nvGraphicFramePr>
          <p:cNvPr id="8" name="Table 8">
            <a:extLst>
              <a:ext uri="{FF2B5EF4-FFF2-40B4-BE49-F238E27FC236}">
                <a16:creationId xmlns:a16="http://schemas.microsoft.com/office/drawing/2014/main" id="{C59E8EA7-5D88-0865-9827-929B35FE5190}"/>
              </a:ext>
            </a:extLst>
          </p:cNvPr>
          <p:cNvGraphicFramePr>
            <a:graphicFrameLocks noGrp="1"/>
          </p:cNvGraphicFramePr>
          <p:nvPr>
            <p:extLst>
              <p:ext uri="{D42A27DB-BD31-4B8C-83A1-F6EECF244321}">
                <p14:modId xmlns:p14="http://schemas.microsoft.com/office/powerpoint/2010/main" val="3152526988"/>
              </p:ext>
            </p:extLst>
          </p:nvPr>
        </p:nvGraphicFramePr>
        <p:xfrm>
          <a:off x="661945" y="957945"/>
          <a:ext cx="7853405" cy="4106297"/>
        </p:xfrm>
        <a:graphic>
          <a:graphicData uri="http://schemas.openxmlformats.org/drawingml/2006/table">
            <a:tbl>
              <a:tblPr firstRow="1" bandRow="1">
                <a:tableStyleId>{93296810-A885-4BE3-A3E7-6D5BEEA58F35}</a:tableStyleId>
              </a:tblPr>
              <a:tblGrid>
                <a:gridCol w="730626">
                  <a:extLst>
                    <a:ext uri="{9D8B030D-6E8A-4147-A177-3AD203B41FA5}">
                      <a16:colId xmlns:a16="http://schemas.microsoft.com/office/drawing/2014/main" val="1278978325"/>
                    </a:ext>
                  </a:extLst>
                </a:gridCol>
                <a:gridCol w="2410736">
                  <a:extLst>
                    <a:ext uri="{9D8B030D-6E8A-4147-A177-3AD203B41FA5}">
                      <a16:colId xmlns:a16="http://schemas.microsoft.com/office/drawing/2014/main" val="2560314597"/>
                    </a:ext>
                  </a:extLst>
                </a:gridCol>
                <a:gridCol w="2077375">
                  <a:extLst>
                    <a:ext uri="{9D8B030D-6E8A-4147-A177-3AD203B41FA5}">
                      <a16:colId xmlns:a16="http://schemas.microsoft.com/office/drawing/2014/main" val="376157063"/>
                    </a:ext>
                  </a:extLst>
                </a:gridCol>
                <a:gridCol w="970879">
                  <a:extLst>
                    <a:ext uri="{9D8B030D-6E8A-4147-A177-3AD203B41FA5}">
                      <a16:colId xmlns:a16="http://schemas.microsoft.com/office/drawing/2014/main" val="2751025166"/>
                    </a:ext>
                  </a:extLst>
                </a:gridCol>
                <a:gridCol w="1663789">
                  <a:extLst>
                    <a:ext uri="{9D8B030D-6E8A-4147-A177-3AD203B41FA5}">
                      <a16:colId xmlns:a16="http://schemas.microsoft.com/office/drawing/2014/main" val="1491129763"/>
                    </a:ext>
                  </a:extLst>
                </a:gridCol>
              </a:tblGrid>
              <a:tr h="577991">
                <a:tc>
                  <a:txBody>
                    <a:bodyPr/>
                    <a:lstStyle/>
                    <a:p>
                      <a:pPr algn="ctr"/>
                      <a:r>
                        <a:rPr lang="en-IN" sz="1400" dirty="0"/>
                        <a:t>S.NO</a:t>
                      </a:r>
                      <a:endParaRPr lang="en-IN" sz="1400" b="0" dirty="0">
                        <a:latin typeface="Arial" panose="020B0604020202020204" pitchFamily="34" charset="0"/>
                        <a:cs typeface="Arial" panose="020B0604020202020204" pitchFamily="34" charset="0"/>
                      </a:endParaRPr>
                    </a:p>
                  </a:txBody>
                  <a:tcPr anchor="ctr"/>
                </a:tc>
                <a:tc>
                  <a:txBody>
                    <a:bodyPr/>
                    <a:lstStyle/>
                    <a:p>
                      <a:pPr algn="ctr"/>
                      <a:r>
                        <a:rPr lang="en-IN" sz="1400" dirty="0"/>
                        <a:t>Title</a:t>
                      </a:r>
                      <a:endParaRPr lang="en-IN" sz="1400" b="0" dirty="0">
                        <a:latin typeface="Arial" panose="020B0604020202020204" pitchFamily="34" charset="0"/>
                        <a:cs typeface="Arial" panose="020B0604020202020204" pitchFamily="34" charset="0"/>
                      </a:endParaRPr>
                    </a:p>
                  </a:txBody>
                  <a:tcPr anchor="ctr"/>
                </a:tc>
                <a:tc>
                  <a:txBody>
                    <a:bodyPr/>
                    <a:lstStyle/>
                    <a:p>
                      <a:pPr algn="ctr"/>
                      <a:r>
                        <a:rPr lang="en-IN" sz="1400" dirty="0"/>
                        <a:t>Author</a:t>
                      </a:r>
                      <a:endParaRPr lang="en-IN" sz="1400" b="0" dirty="0">
                        <a:latin typeface="Arial" panose="020B0604020202020204" pitchFamily="34" charset="0"/>
                        <a:cs typeface="Arial" panose="020B0604020202020204" pitchFamily="34" charset="0"/>
                      </a:endParaRPr>
                    </a:p>
                  </a:txBody>
                  <a:tcPr anchor="ctr"/>
                </a:tc>
                <a:tc>
                  <a:txBody>
                    <a:bodyPr/>
                    <a:lstStyle/>
                    <a:p>
                      <a:pPr algn="ctr"/>
                      <a:r>
                        <a:rPr lang="en-IN" sz="1400" dirty="0"/>
                        <a:t>Year</a:t>
                      </a:r>
                      <a:endParaRPr lang="en-IN" sz="1400" b="0" dirty="0">
                        <a:latin typeface="Arial" panose="020B0604020202020204" pitchFamily="34" charset="0"/>
                        <a:cs typeface="Arial" panose="020B0604020202020204" pitchFamily="34" charset="0"/>
                      </a:endParaRPr>
                    </a:p>
                  </a:txBody>
                  <a:tcPr anchor="ctr"/>
                </a:tc>
                <a:tc>
                  <a:txBody>
                    <a:bodyPr/>
                    <a:lstStyle/>
                    <a:p>
                      <a:pPr algn="ctr"/>
                      <a:r>
                        <a:rPr lang="en-IN" sz="1400" dirty="0"/>
                        <a:t>Overview</a:t>
                      </a:r>
                      <a:endParaRPr lang="en-IN"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10856432"/>
                  </a:ext>
                </a:extLst>
              </a:tr>
              <a:tr h="883533">
                <a:tc>
                  <a:txBody>
                    <a:bodyPr/>
                    <a:lstStyle/>
                    <a:p>
                      <a:pPr algn="ctr"/>
                      <a:r>
                        <a:rPr lang="en-IN" sz="1400" dirty="0"/>
                        <a:t>1.</a:t>
                      </a:r>
                      <a:endParaRPr lang="en-IN" sz="1400" b="0" dirty="0">
                        <a:latin typeface="Arial" panose="020B0604020202020204" pitchFamily="34" charset="0"/>
                        <a:cs typeface="Arial" panose="020B0604020202020204" pitchFamily="34" charset="0"/>
                      </a:endParaRPr>
                    </a:p>
                  </a:txBody>
                  <a:tcPr anchor="ctr"/>
                </a:tc>
                <a:tc>
                  <a:txBody>
                    <a:bodyPr/>
                    <a:lstStyle/>
                    <a:p>
                      <a:pPr algn="ctr"/>
                      <a:r>
                        <a:rPr lang="en-US" sz="1400" dirty="0"/>
                        <a:t>Yoga Pose Classification Using Deep Learning </a:t>
                      </a:r>
                      <a:endParaRPr lang="en-IN" sz="1400" b="0" dirty="0">
                        <a:latin typeface="Arial" panose="020B0604020202020204" pitchFamily="34" charset="0"/>
                        <a:cs typeface="Arial" panose="020B0604020202020204" pitchFamily="34" charset="0"/>
                      </a:endParaRPr>
                    </a:p>
                  </a:txBody>
                  <a:tcPr anchor="ctr"/>
                </a:tc>
                <a:tc>
                  <a:txBody>
                    <a:bodyPr/>
                    <a:lstStyle/>
                    <a:p>
                      <a:pPr algn="ctr"/>
                      <a:r>
                        <a:rPr lang="en-IN" sz="1400" dirty="0"/>
                        <a:t>Shruti Kothari </a:t>
                      </a:r>
                      <a:endParaRPr lang="en-IN" sz="1400" b="0" dirty="0">
                        <a:latin typeface="Arial" panose="020B0604020202020204" pitchFamily="34" charset="0"/>
                        <a:cs typeface="Arial" panose="020B0604020202020204" pitchFamily="34" charset="0"/>
                      </a:endParaRPr>
                    </a:p>
                  </a:txBody>
                  <a:tcPr anchor="ctr"/>
                </a:tc>
                <a:tc>
                  <a:txBody>
                    <a:bodyPr/>
                    <a:lstStyle/>
                    <a:p>
                      <a:pPr algn="ctr"/>
                      <a:r>
                        <a:rPr lang="en-IN" sz="1400" dirty="0"/>
                        <a:t>2020</a:t>
                      </a:r>
                      <a:endParaRPr lang="en-IN" sz="1400" b="0" dirty="0">
                        <a:latin typeface="Arial" panose="020B0604020202020204" pitchFamily="34" charset="0"/>
                        <a:cs typeface="Arial" panose="020B0604020202020204" pitchFamily="34" charset="0"/>
                      </a:endParaRPr>
                    </a:p>
                  </a:txBody>
                  <a:tcPr anchor="ctr"/>
                </a:tc>
                <a:tc>
                  <a:txBody>
                    <a:bodyPr/>
                    <a:lstStyle/>
                    <a:p>
                      <a:pPr algn="ctr"/>
                      <a:r>
                        <a:rPr lang="en-IN" sz="1400" b="0" dirty="0"/>
                        <a:t>CNN based model.</a:t>
                      </a:r>
                      <a:r>
                        <a:rPr lang="en-IN" sz="1400" b="0" baseline="0" dirty="0"/>
                        <a:t> Used </a:t>
                      </a:r>
                      <a:r>
                        <a:rPr lang="en-IN" sz="1400" b="0" baseline="0" dirty="0" err="1"/>
                        <a:t>OpenPose</a:t>
                      </a:r>
                      <a:r>
                        <a:rPr lang="en-IN" sz="1400" b="0" baseline="0" dirty="0"/>
                        <a:t>-based method</a:t>
                      </a:r>
                    </a:p>
                    <a:p>
                      <a:pPr marL="0" marR="0" lvl="0" indent="0" algn="ctr" defTabSz="685800" rtl="0" eaLnBrk="1" fontAlgn="auto" latinLnBrk="0" hangingPunct="1">
                        <a:lnSpc>
                          <a:spcPct val="100000"/>
                        </a:lnSpc>
                        <a:spcBef>
                          <a:spcPts val="0"/>
                        </a:spcBef>
                        <a:spcAft>
                          <a:spcPts val="0"/>
                        </a:spcAft>
                        <a:buClrTx/>
                        <a:buSzTx/>
                        <a:buFontTx/>
                        <a:buNone/>
                        <a:tabLst/>
                        <a:defRPr/>
                      </a:pPr>
                      <a:r>
                        <a:rPr lang="en-IN" sz="1400" b="0" dirty="0">
                          <a:latin typeface="Arial" panose="020B0604020202020204" pitchFamily="34" charset="0"/>
                          <a:cs typeface="Arial" panose="020B0604020202020204" pitchFamily="34" charset="0"/>
                        </a:rPr>
                        <a:t>Accuracy: 99%</a:t>
                      </a:r>
                    </a:p>
                  </a:txBody>
                  <a:tcPr anchor="ctr"/>
                </a:tc>
                <a:extLst>
                  <a:ext uri="{0D108BD9-81ED-4DB2-BD59-A6C34878D82A}">
                    <a16:rowId xmlns:a16="http://schemas.microsoft.com/office/drawing/2014/main" val="2413097502"/>
                  </a:ext>
                </a:extLst>
              </a:tr>
              <a:tr h="1425186">
                <a:tc>
                  <a:txBody>
                    <a:bodyPr/>
                    <a:lstStyle/>
                    <a:p>
                      <a:pPr algn="ctr"/>
                      <a:r>
                        <a:rPr lang="en-IN" sz="1400" dirty="0"/>
                        <a:t>2.</a:t>
                      </a:r>
                      <a:endParaRPr lang="en-IN" sz="1400" b="0" dirty="0">
                        <a:latin typeface="Arial" panose="020B0604020202020204" pitchFamily="34" charset="0"/>
                        <a:cs typeface="Arial" panose="020B0604020202020204" pitchFamily="34" charset="0"/>
                      </a:endParaRPr>
                    </a:p>
                  </a:txBody>
                  <a:tcPr anchor="ctr"/>
                </a:tc>
                <a:tc>
                  <a:txBody>
                    <a:bodyPr/>
                    <a:lstStyle/>
                    <a:p>
                      <a:pPr algn="ctr"/>
                      <a:r>
                        <a:rPr lang="en-US" sz="1400" dirty="0"/>
                        <a:t>Deep Learning-Based Human Pose Estimation</a:t>
                      </a:r>
                      <a:endParaRPr lang="en-IN" sz="1400" b="0" dirty="0">
                        <a:latin typeface="Arial" panose="020B0604020202020204" pitchFamily="34" charset="0"/>
                        <a:cs typeface="Arial" panose="020B0604020202020204" pitchFamily="34" charset="0"/>
                      </a:endParaRPr>
                    </a:p>
                  </a:txBody>
                  <a:tcPr anchor="ctr"/>
                </a:tc>
                <a:tc>
                  <a:txBody>
                    <a:bodyPr/>
                    <a:lstStyle/>
                    <a:p>
                      <a:pPr algn="ctr"/>
                      <a:r>
                        <a:rPr lang="en-IN" sz="1400" dirty="0"/>
                        <a:t>Ce Zheng, </a:t>
                      </a:r>
                      <a:r>
                        <a:rPr lang="en-IN" sz="1400" dirty="0" err="1"/>
                        <a:t>Wehhan</a:t>
                      </a:r>
                      <a:r>
                        <a:rPr lang="en-IN" sz="1400" dirty="0"/>
                        <a:t> Wu, Chen </a:t>
                      </a:r>
                      <a:r>
                        <a:rPr lang="en-IN" sz="1400" dirty="0" err="1"/>
                        <a:t>Chen</a:t>
                      </a:r>
                      <a:r>
                        <a:rPr lang="en-IN" sz="1400" dirty="0"/>
                        <a:t>, Ju Shen, Nasser </a:t>
                      </a:r>
                      <a:r>
                        <a:rPr lang="en-IN" sz="1400" dirty="0" err="1"/>
                        <a:t>Kehtarnava</a:t>
                      </a:r>
                      <a:r>
                        <a:rPr lang="en-IN" sz="1400" dirty="0"/>
                        <a:t>, Mubarak Shah</a:t>
                      </a:r>
                      <a:endParaRPr lang="en-IN" sz="1400" b="0" dirty="0">
                        <a:latin typeface="Arial" panose="020B0604020202020204" pitchFamily="34" charset="0"/>
                        <a:cs typeface="Arial" panose="020B0604020202020204" pitchFamily="34" charset="0"/>
                      </a:endParaRPr>
                    </a:p>
                  </a:txBody>
                  <a:tcPr anchor="ctr"/>
                </a:tc>
                <a:tc>
                  <a:txBody>
                    <a:bodyPr/>
                    <a:lstStyle/>
                    <a:p>
                      <a:pPr algn="ctr"/>
                      <a:r>
                        <a:rPr lang="en-IN" sz="1400" dirty="0"/>
                        <a:t>2022</a:t>
                      </a:r>
                      <a:endParaRPr lang="en-IN" sz="1400" b="0" dirty="0">
                        <a:latin typeface="Arial" panose="020B0604020202020204" pitchFamily="34" charset="0"/>
                        <a:cs typeface="Arial" panose="020B0604020202020204" pitchFamily="34" charset="0"/>
                      </a:endParaRPr>
                    </a:p>
                  </a:txBody>
                  <a:tcPr anchor="ctr"/>
                </a:tc>
                <a:tc>
                  <a:txBody>
                    <a:bodyPr/>
                    <a:lstStyle/>
                    <a:p>
                      <a:pPr algn="ctr"/>
                      <a:r>
                        <a:rPr lang="en-IN" sz="1400" dirty="0"/>
                        <a:t>It’s a CNN</a:t>
                      </a:r>
                      <a:r>
                        <a:rPr lang="en-IN" sz="1400" baseline="0" dirty="0"/>
                        <a:t> based method for predicting . Used </a:t>
                      </a:r>
                      <a:r>
                        <a:rPr lang="en-IN" sz="1400" baseline="0" dirty="0" err="1"/>
                        <a:t>OpenPose</a:t>
                      </a:r>
                      <a:r>
                        <a:rPr lang="en-IN" sz="1400" baseline="0" dirty="0"/>
                        <a:t>-based method</a:t>
                      </a:r>
                      <a:endParaRPr lang="en-IN"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140592391"/>
                  </a:ext>
                </a:extLst>
              </a:tr>
              <a:tr h="997801">
                <a:tc>
                  <a:txBody>
                    <a:bodyPr/>
                    <a:lstStyle/>
                    <a:p>
                      <a:pPr algn="ctr"/>
                      <a:r>
                        <a:rPr lang="en-IN" sz="1400" dirty="0"/>
                        <a:t>3.</a:t>
                      </a:r>
                      <a:endParaRPr lang="en-IN" sz="1400" b="0" dirty="0">
                        <a:latin typeface="Arial" panose="020B0604020202020204" pitchFamily="34" charset="0"/>
                        <a:cs typeface="Arial" panose="020B0604020202020204" pitchFamily="34" charset="0"/>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kern="1200" dirty="0">
                          <a:effectLst/>
                        </a:rPr>
                        <a:t>Yoga Pose Detection and Classification Using Deep Learning</a:t>
                      </a:r>
                      <a:endParaRPr lang="en-US" sz="1400" b="0" i="0" kern="1200" dirty="0">
                        <a:solidFill>
                          <a:schemeClr val="dk1"/>
                        </a:solidFill>
                        <a:effectLst/>
                        <a:latin typeface="Arial" panose="020B0604020202020204" pitchFamily="34" charset="0"/>
                        <a:ea typeface="+mn-ea"/>
                        <a:cs typeface="Arial" panose="020B0604020202020204" pitchFamily="34" charset="0"/>
                      </a:endParaRPr>
                    </a:p>
                  </a:txBody>
                  <a:tcPr anchor="ctr"/>
                </a:tc>
                <a:tc>
                  <a:txBody>
                    <a:bodyPr/>
                    <a:lstStyle/>
                    <a:p>
                      <a:pPr algn="ctr"/>
                      <a:r>
                        <a:rPr lang="en-IN" sz="1400" kern="1200" dirty="0">
                          <a:effectLst/>
                        </a:rPr>
                        <a:t>Anurag Sinha</a:t>
                      </a:r>
                      <a:endParaRPr lang="en-IN" sz="1400" b="0" dirty="0">
                        <a:latin typeface="Arial" panose="020B0604020202020204" pitchFamily="34" charset="0"/>
                        <a:cs typeface="Arial" panose="020B0604020202020204" pitchFamily="34" charset="0"/>
                      </a:endParaRPr>
                    </a:p>
                  </a:txBody>
                  <a:tcPr anchor="ctr"/>
                </a:tc>
                <a:tc>
                  <a:txBody>
                    <a:bodyPr/>
                    <a:lstStyle/>
                    <a:p>
                      <a:pPr algn="ctr"/>
                      <a:r>
                        <a:rPr lang="en-IN" sz="1400" dirty="0"/>
                        <a:t>2020</a:t>
                      </a:r>
                      <a:endParaRPr lang="en-IN" sz="1400" b="0" dirty="0">
                        <a:latin typeface="Arial" panose="020B0604020202020204" pitchFamily="34" charset="0"/>
                        <a:cs typeface="Arial" panose="020B0604020202020204" pitchFamily="34" charset="0"/>
                      </a:endParaRPr>
                    </a:p>
                  </a:txBody>
                  <a:tcPr anchor="ctr"/>
                </a:tc>
                <a:tc>
                  <a:txBody>
                    <a:bodyPr/>
                    <a:lstStyle/>
                    <a:p>
                      <a:pPr algn="ctr"/>
                      <a:r>
                        <a:rPr lang="en-IN" sz="1400" b="0" dirty="0"/>
                        <a:t>It’s both CNN and LSTM </a:t>
                      </a:r>
                      <a:r>
                        <a:rPr lang="en-IN" sz="1400" b="0" dirty="0" err="1"/>
                        <a:t>methodand</a:t>
                      </a:r>
                      <a:r>
                        <a:rPr lang="en-IN" sz="1400" b="0" dirty="0"/>
                        <a:t> </a:t>
                      </a:r>
                      <a:r>
                        <a:rPr lang="en-IN" sz="1400" b="0" dirty="0" err="1"/>
                        <a:t>OpenPose</a:t>
                      </a:r>
                      <a:r>
                        <a:rPr lang="en-IN" sz="1400" b="0" dirty="0"/>
                        <a:t>-based method.</a:t>
                      </a:r>
                    </a:p>
                    <a:p>
                      <a:pPr algn="ctr"/>
                      <a:r>
                        <a:rPr lang="en-IN" sz="1400" b="0" dirty="0">
                          <a:latin typeface="Arial" panose="020B0604020202020204" pitchFamily="34" charset="0"/>
                          <a:cs typeface="Arial" panose="020B0604020202020204" pitchFamily="34" charset="0"/>
                        </a:rPr>
                        <a:t>Accuracy: 99.38%</a:t>
                      </a:r>
                    </a:p>
                  </a:txBody>
                  <a:tcPr anchor="ctr"/>
                </a:tc>
                <a:extLst>
                  <a:ext uri="{0D108BD9-81ED-4DB2-BD59-A6C34878D82A}">
                    <a16:rowId xmlns:a16="http://schemas.microsoft.com/office/drawing/2014/main" val="1916098502"/>
                  </a:ext>
                </a:extLst>
              </a:tr>
            </a:tbl>
          </a:graphicData>
        </a:graphic>
      </p:graphicFrame>
      <p:sp>
        <p:nvSpPr>
          <p:cNvPr id="2" name="Footer Placeholder 1"/>
          <p:cNvSpPr>
            <a:spLocks noGrp="1"/>
          </p:cNvSpPr>
          <p:nvPr>
            <p:ph type="ftr" sz="quarter" idx="11"/>
          </p:nvPr>
        </p:nvSpPr>
        <p:spPr/>
        <p:txBody>
          <a:bodyPr/>
          <a:lstStyle/>
          <a:p>
            <a:r>
              <a:rPr lang="en-US"/>
              <a:t>ICET-PT20</a:t>
            </a:r>
            <a:endParaRPr lang="en-US" dirty="0"/>
          </a:p>
        </p:txBody>
      </p:sp>
    </p:spTree>
    <p:extLst>
      <p:ext uri="{BB962C8B-B14F-4D97-AF65-F5344CB8AC3E}">
        <p14:creationId xmlns:p14="http://schemas.microsoft.com/office/powerpoint/2010/main" val="13350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Work Flow </a:t>
            </a:r>
          </a:p>
        </p:txBody>
      </p:sp>
      <p:sp>
        <p:nvSpPr>
          <p:cNvPr id="7" name="Slide Number Placeholder 6"/>
          <p:cNvSpPr>
            <a:spLocks noGrp="1"/>
          </p:cNvSpPr>
          <p:nvPr>
            <p:ph type="sldNum" sz="quarter" idx="12"/>
          </p:nvPr>
        </p:nvSpPr>
        <p:spPr/>
        <p:txBody>
          <a:bodyPr/>
          <a:lstStyle/>
          <a:p>
            <a:fld id="{D57F1E4F-1CFF-5643-939E-217C01CDF565}" type="slidenum">
              <a:rPr lang="en-US" smtClean="0"/>
              <a:pPr/>
              <a:t>6</a:t>
            </a:fld>
            <a:endParaRPr lang="en-US" dirty="0"/>
          </a:p>
        </p:txBody>
      </p:sp>
      <p:graphicFrame>
        <p:nvGraphicFramePr>
          <p:cNvPr id="2" name="Diagram 1">
            <a:extLst>
              <a:ext uri="{FF2B5EF4-FFF2-40B4-BE49-F238E27FC236}">
                <a16:creationId xmlns:a16="http://schemas.microsoft.com/office/drawing/2014/main" id="{843C9D87-4A4B-36F8-A27B-E1FA81999FB5}"/>
              </a:ext>
            </a:extLst>
          </p:cNvPr>
          <p:cNvGraphicFramePr/>
          <p:nvPr>
            <p:extLst>
              <p:ext uri="{D42A27DB-BD31-4B8C-83A1-F6EECF244321}">
                <p14:modId xmlns:p14="http://schemas.microsoft.com/office/powerpoint/2010/main" val="2576422990"/>
              </p:ext>
            </p:extLst>
          </p:nvPr>
        </p:nvGraphicFramePr>
        <p:xfrm>
          <a:off x="661947" y="981778"/>
          <a:ext cx="7943037" cy="5293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Straight Connector 8"/>
          <p:cNvCxnSpPr/>
          <p:nvPr/>
        </p:nvCxnSpPr>
        <p:spPr>
          <a:xfrm>
            <a:off x="8515350" y="1930400"/>
            <a:ext cx="367393" cy="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flipV="1">
            <a:off x="8882743" y="1233714"/>
            <a:ext cx="0" cy="696686"/>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1291771" y="1233714"/>
            <a:ext cx="7590972"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a:off x="1291771" y="1233714"/>
            <a:ext cx="0" cy="1886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3845291" y="901099"/>
            <a:ext cx="2206171" cy="369332"/>
          </a:xfrm>
          <a:prstGeom prst="rect">
            <a:avLst/>
          </a:prstGeom>
          <a:noFill/>
        </p:spPr>
        <p:txBody>
          <a:bodyPr wrap="square" rtlCol="0">
            <a:spAutoFit/>
          </a:bodyPr>
          <a:lstStyle/>
          <a:p>
            <a:r>
              <a:rPr lang="en-US" dirty="0"/>
              <a:t>Continuous process </a:t>
            </a:r>
          </a:p>
        </p:txBody>
      </p:sp>
      <p:cxnSp>
        <p:nvCxnSpPr>
          <p:cNvPr id="30" name="Straight Connector 29"/>
          <p:cNvCxnSpPr/>
          <p:nvPr/>
        </p:nvCxnSpPr>
        <p:spPr>
          <a:xfrm flipH="1">
            <a:off x="435429" y="1233714"/>
            <a:ext cx="856342"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flipH="1">
            <a:off x="435428" y="1233714"/>
            <a:ext cx="2" cy="5305199"/>
          </a:xfrm>
          <a:prstGeom prst="line">
            <a:avLst/>
          </a:prstGeom>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863600" y="6213613"/>
            <a:ext cx="3769865" cy="369332"/>
          </a:xfrm>
          <a:prstGeom prst="rect">
            <a:avLst/>
          </a:prstGeom>
          <a:noFill/>
        </p:spPr>
        <p:txBody>
          <a:bodyPr wrap="square" rtlCol="0">
            <a:spAutoFit/>
          </a:bodyPr>
          <a:lstStyle/>
          <a:p>
            <a:r>
              <a:rPr lang="en-US" dirty="0"/>
              <a:t>Collect more data (or improve model)</a:t>
            </a:r>
          </a:p>
        </p:txBody>
      </p:sp>
      <p:cxnSp>
        <p:nvCxnSpPr>
          <p:cNvPr id="47" name="Straight Connector 46"/>
          <p:cNvCxnSpPr/>
          <p:nvPr/>
        </p:nvCxnSpPr>
        <p:spPr>
          <a:xfrm>
            <a:off x="435428" y="6538913"/>
            <a:ext cx="4827861" cy="0"/>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a:xfrm flipV="1">
            <a:off x="5263289" y="6110515"/>
            <a:ext cx="0" cy="428398"/>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p:cNvCxnSpPr/>
          <p:nvPr/>
        </p:nvCxnSpPr>
        <p:spPr>
          <a:xfrm flipH="1">
            <a:off x="5939476" y="5181600"/>
            <a:ext cx="226517" cy="0"/>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p:cNvCxnSpPr/>
          <p:nvPr/>
        </p:nvCxnSpPr>
        <p:spPr>
          <a:xfrm flipV="1">
            <a:off x="5939475" y="2977732"/>
            <a:ext cx="0" cy="2203868"/>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Arrow Connector 77"/>
          <p:cNvCxnSpPr/>
          <p:nvPr/>
        </p:nvCxnSpPr>
        <p:spPr>
          <a:xfrm flipH="1">
            <a:off x="5675085" y="2977732"/>
            <a:ext cx="2643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Footer Placeholder 2"/>
          <p:cNvSpPr>
            <a:spLocks noGrp="1"/>
          </p:cNvSpPr>
          <p:nvPr>
            <p:ph type="ftr" sz="quarter" idx="11"/>
          </p:nvPr>
        </p:nvSpPr>
        <p:spPr/>
        <p:txBody>
          <a:bodyPr/>
          <a:lstStyle/>
          <a:p>
            <a:r>
              <a:rPr lang="en-US"/>
              <a:t>ICET-PT20</a:t>
            </a:r>
            <a:endParaRPr lang="en-US" dirty="0"/>
          </a:p>
        </p:txBody>
      </p:sp>
    </p:spTree>
    <p:extLst>
      <p:ext uri="{BB962C8B-B14F-4D97-AF65-F5344CB8AC3E}">
        <p14:creationId xmlns:p14="http://schemas.microsoft.com/office/powerpoint/2010/main" val="312226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Work done (1/3) </a:t>
            </a:r>
          </a:p>
        </p:txBody>
      </p:sp>
      <p:sp>
        <p:nvSpPr>
          <p:cNvPr id="7" name="Slide Number Placeholder 6"/>
          <p:cNvSpPr>
            <a:spLocks noGrp="1"/>
          </p:cNvSpPr>
          <p:nvPr>
            <p:ph type="sldNum" sz="quarter" idx="12"/>
          </p:nvPr>
        </p:nvSpPr>
        <p:spPr/>
        <p:txBody>
          <a:bodyPr/>
          <a:lstStyle/>
          <a:p>
            <a:fld id="{D57F1E4F-1CFF-5643-939E-217C01CDF565}" type="slidenum">
              <a:rPr lang="en-US" smtClean="0"/>
              <a:pPr/>
              <a:t>7</a:t>
            </a:fld>
            <a:endParaRPr lang="en-US" dirty="0"/>
          </a:p>
        </p:txBody>
      </p:sp>
      <p:sp>
        <p:nvSpPr>
          <p:cNvPr id="2" name="TextBox 1">
            <a:extLst>
              <a:ext uri="{FF2B5EF4-FFF2-40B4-BE49-F238E27FC236}">
                <a16:creationId xmlns:a16="http://schemas.microsoft.com/office/drawing/2014/main" id="{EB36ED02-38FE-6762-DC61-923DCEB79581}"/>
              </a:ext>
            </a:extLst>
          </p:cNvPr>
          <p:cNvSpPr txBox="1"/>
          <p:nvPr/>
        </p:nvSpPr>
        <p:spPr>
          <a:xfrm>
            <a:off x="661947" y="1127913"/>
            <a:ext cx="7613583" cy="4801314"/>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Machine Learning </a:t>
            </a:r>
          </a:p>
          <a:p>
            <a:pPr algn="just"/>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It </a:t>
            </a:r>
            <a:r>
              <a:rPr lang="en-US" b="0" i="0" dirty="0">
                <a:effectLst/>
                <a:latin typeface="Arial" panose="020B0604020202020204" pitchFamily="34" charset="0"/>
                <a:cs typeface="Arial" panose="020B0604020202020204" pitchFamily="34" charset="0"/>
              </a:rPr>
              <a:t>is the field of study that gives computers the capability to learn without being explicitly programmed.</a:t>
            </a:r>
          </a:p>
          <a:p>
            <a:pPr marL="742950" lvl="1"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Supervised ML</a:t>
            </a:r>
          </a:p>
          <a:p>
            <a:pPr marL="742950" lvl="1"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Unsupervised ML</a:t>
            </a:r>
          </a:p>
          <a:p>
            <a:pPr marL="742950" lvl="1"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Reinforcement ML</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Deep Learning</a:t>
            </a:r>
          </a:p>
          <a:p>
            <a:pPr algn="just"/>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Deep Learning is a</a:t>
            </a:r>
            <a:r>
              <a:rPr lang="en-US" b="1" dirty="0">
                <a:latin typeface="Arial" panose="020B0604020202020204" pitchFamily="34" charset="0"/>
                <a:cs typeface="Arial" panose="020B0604020202020204" pitchFamily="34" charset="0"/>
              </a:rPr>
              <a:t> subclass of Machine Learning that learns to represent the world as a layered hierarchy of concepts.</a:t>
            </a:r>
            <a:r>
              <a:rPr lang="en-US" dirty="0">
                <a:latin typeface="Arial" panose="020B0604020202020204" pitchFamily="34" charset="0"/>
                <a:cs typeface="Arial" panose="020B0604020202020204" pitchFamily="34" charset="0"/>
              </a:rPr>
              <a:t> Each process is defined as more straightforward ideas and more abstract representations calculated in less abstract ones.</a:t>
            </a:r>
          </a:p>
          <a:p>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err="1">
                <a:latin typeface="Arial" panose="020B0604020202020204" pitchFamily="34" charset="0"/>
                <a:cs typeface="Arial" panose="020B0604020202020204" pitchFamily="34" charset="0"/>
              </a:rPr>
              <a:t>GiHub</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repostistory</a:t>
            </a:r>
            <a:r>
              <a:rPr lang="en-US" b="1" dirty="0">
                <a:latin typeface="Arial" panose="020B0604020202020204" pitchFamily="34" charset="0"/>
                <a:cs typeface="Arial" panose="020B0604020202020204" pitchFamily="34" charset="0"/>
              </a:rPr>
              <a:t> </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2"/>
              </a:rPr>
              <a:t>https://github.com/Sreevijnya/Machine-learning</a:t>
            </a:r>
            <a:endParaRPr lang="en-US"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ICET-PT20</a:t>
            </a:r>
            <a:endParaRPr lang="en-US" dirty="0"/>
          </a:p>
        </p:txBody>
      </p:sp>
    </p:spTree>
    <p:extLst>
      <p:ext uri="{BB962C8B-B14F-4D97-AF65-F5344CB8AC3E}">
        <p14:creationId xmlns:p14="http://schemas.microsoft.com/office/powerpoint/2010/main" val="501161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Work done (2/3)</a:t>
            </a:r>
          </a:p>
        </p:txBody>
      </p:sp>
      <p:sp>
        <p:nvSpPr>
          <p:cNvPr id="7" name="Slide Number Placeholder 6"/>
          <p:cNvSpPr>
            <a:spLocks noGrp="1"/>
          </p:cNvSpPr>
          <p:nvPr>
            <p:ph type="sldNum" sz="quarter" idx="12"/>
          </p:nvPr>
        </p:nvSpPr>
        <p:spPr/>
        <p:txBody>
          <a:bodyPr/>
          <a:lstStyle/>
          <a:p>
            <a:fld id="{D57F1E4F-1CFF-5643-939E-217C01CDF565}" type="slidenum">
              <a:rPr lang="en-US" smtClean="0"/>
              <a:pPr/>
              <a:t>8</a:t>
            </a:fld>
            <a:endParaRPr lang="en-US" dirty="0"/>
          </a:p>
        </p:txBody>
      </p:sp>
      <p:sp>
        <p:nvSpPr>
          <p:cNvPr id="2" name="TextBox 1">
            <a:extLst>
              <a:ext uri="{FF2B5EF4-FFF2-40B4-BE49-F238E27FC236}">
                <a16:creationId xmlns:a16="http://schemas.microsoft.com/office/drawing/2014/main" id="{14497CEE-B53D-FE04-41EC-02E9C13D18DE}"/>
              </a:ext>
            </a:extLst>
          </p:cNvPr>
          <p:cNvSpPr txBox="1"/>
          <p:nvPr/>
        </p:nvSpPr>
        <p:spPr>
          <a:xfrm>
            <a:off x="661947" y="1357162"/>
            <a:ext cx="7853403" cy="1200329"/>
          </a:xfrm>
          <a:prstGeom prst="rect">
            <a:avLst/>
          </a:prstGeom>
          <a:noFill/>
        </p:spPr>
        <p:txBody>
          <a:bodyPr wrap="square" rtlCol="0">
            <a:spAutoFit/>
          </a:bodyPr>
          <a:lstStyle/>
          <a:p>
            <a:pPr marL="285750" indent="-285750">
              <a:buFont typeface="Arial" panose="020B0604020202020204" pitchFamily="34" charset="0"/>
              <a:buChar char="•"/>
            </a:pPr>
            <a:r>
              <a:rPr lang="en-IN" b="1" dirty="0"/>
              <a:t>Code for Face Detection</a:t>
            </a:r>
          </a:p>
          <a:p>
            <a:r>
              <a:rPr lang="en-IN" b="1" dirty="0"/>
              <a:t> </a:t>
            </a:r>
          </a:p>
          <a:p>
            <a:pPr marL="742950" lvl="1" indent="-285750">
              <a:buFont typeface="Wingdings" panose="05000000000000000000" pitchFamily="2" charset="2"/>
              <a:buChar char="Ø"/>
            </a:pPr>
            <a:r>
              <a:rPr lang="en-IN" b="1" dirty="0"/>
              <a:t>	From an Image</a:t>
            </a:r>
          </a:p>
          <a:p>
            <a:endParaRPr lang="en-IN" b="1" dirty="0"/>
          </a:p>
        </p:txBody>
      </p:sp>
      <p:pic>
        <p:nvPicPr>
          <p:cNvPr id="4" name="Picture 3">
            <a:extLst>
              <a:ext uri="{FF2B5EF4-FFF2-40B4-BE49-F238E27FC236}">
                <a16:creationId xmlns:a16="http://schemas.microsoft.com/office/drawing/2014/main" id="{0EEAEF29-8F51-DDDA-7062-FF14BE80950B}"/>
              </a:ext>
            </a:extLst>
          </p:cNvPr>
          <p:cNvPicPr>
            <a:picLocks noChangeAspect="1"/>
          </p:cNvPicPr>
          <p:nvPr/>
        </p:nvPicPr>
        <p:blipFill rotWithShape="1">
          <a:blip r:embed="rId2"/>
          <a:srcRect l="10948" t="28245" r="42526" b="21041"/>
          <a:stretch/>
        </p:blipFill>
        <p:spPr>
          <a:xfrm>
            <a:off x="542957" y="2630525"/>
            <a:ext cx="5055005" cy="30993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8A818879-B06F-24F7-E275-D2B528F72259}"/>
              </a:ext>
            </a:extLst>
          </p:cNvPr>
          <p:cNvPicPr>
            <a:picLocks noChangeAspect="1"/>
          </p:cNvPicPr>
          <p:nvPr/>
        </p:nvPicPr>
        <p:blipFill rotWithShape="1">
          <a:blip r:embed="rId3"/>
          <a:srcRect l="1406" t="2047"/>
          <a:stretch/>
        </p:blipFill>
        <p:spPr>
          <a:xfrm>
            <a:off x="6073541" y="3125847"/>
            <a:ext cx="2441809" cy="21086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Footer Placeholder 2"/>
          <p:cNvSpPr>
            <a:spLocks noGrp="1"/>
          </p:cNvSpPr>
          <p:nvPr>
            <p:ph type="ftr" sz="quarter" idx="11"/>
          </p:nvPr>
        </p:nvSpPr>
        <p:spPr/>
        <p:txBody>
          <a:bodyPr/>
          <a:lstStyle/>
          <a:p>
            <a:r>
              <a:rPr lang="en-US"/>
              <a:t>ICET-PT20</a:t>
            </a:r>
            <a:endParaRPr lang="en-US" dirty="0"/>
          </a:p>
        </p:txBody>
      </p:sp>
    </p:spTree>
    <p:extLst>
      <p:ext uri="{BB962C8B-B14F-4D97-AF65-F5344CB8AC3E}">
        <p14:creationId xmlns:p14="http://schemas.microsoft.com/office/powerpoint/2010/main" val="2555467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61947" y="156532"/>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Work done (3/3) </a:t>
            </a:r>
          </a:p>
        </p:txBody>
      </p:sp>
      <p:sp>
        <p:nvSpPr>
          <p:cNvPr id="7" name="Slide Number Placeholder 6"/>
          <p:cNvSpPr>
            <a:spLocks noGrp="1"/>
          </p:cNvSpPr>
          <p:nvPr>
            <p:ph type="sldNum" sz="quarter" idx="12"/>
          </p:nvPr>
        </p:nvSpPr>
        <p:spPr/>
        <p:txBody>
          <a:bodyPr/>
          <a:lstStyle/>
          <a:p>
            <a:fld id="{D57F1E4F-1CFF-5643-939E-217C01CDF565}" type="slidenum">
              <a:rPr lang="en-US" smtClean="0"/>
              <a:pPr/>
              <a:t>9</a:t>
            </a:fld>
            <a:endParaRPr lang="en-US" dirty="0"/>
          </a:p>
        </p:txBody>
      </p:sp>
      <p:sp>
        <p:nvSpPr>
          <p:cNvPr id="2" name="TextBox 1">
            <a:extLst>
              <a:ext uri="{FF2B5EF4-FFF2-40B4-BE49-F238E27FC236}">
                <a16:creationId xmlns:a16="http://schemas.microsoft.com/office/drawing/2014/main" id="{8FE846B2-D8C2-2E27-3A68-5BC65EAB5FA3}"/>
              </a:ext>
            </a:extLst>
          </p:cNvPr>
          <p:cNvSpPr txBox="1"/>
          <p:nvPr/>
        </p:nvSpPr>
        <p:spPr>
          <a:xfrm>
            <a:off x="661947" y="1520791"/>
            <a:ext cx="7854214" cy="923330"/>
          </a:xfrm>
          <a:prstGeom prst="rect">
            <a:avLst/>
          </a:prstGeom>
          <a:noFill/>
        </p:spPr>
        <p:txBody>
          <a:bodyPr wrap="square" rtlCol="0">
            <a:spAutoFit/>
          </a:bodyPr>
          <a:lstStyle/>
          <a:p>
            <a:pPr marL="742950" lvl="1" indent="-285750">
              <a:buFont typeface="Wingdings" panose="05000000000000000000" pitchFamily="2" charset="2"/>
              <a:buChar char="Ø"/>
            </a:pPr>
            <a:r>
              <a:rPr lang="en-IN" b="1" dirty="0"/>
              <a:t>From a video</a:t>
            </a:r>
          </a:p>
          <a:p>
            <a:endParaRPr lang="en-IN" b="1" dirty="0"/>
          </a:p>
          <a:p>
            <a:endParaRPr lang="en-IN" b="1" dirty="0"/>
          </a:p>
        </p:txBody>
      </p:sp>
      <p:pic>
        <p:nvPicPr>
          <p:cNvPr id="3" name="Picture 2"/>
          <p:cNvPicPr>
            <a:picLocks noChangeAspect="1"/>
          </p:cNvPicPr>
          <p:nvPr/>
        </p:nvPicPr>
        <p:blipFill rotWithShape="1">
          <a:blip r:embed="rId2"/>
          <a:srcRect l="13239" t="31400" r="40000" b="14490"/>
          <a:stretch/>
        </p:blipFill>
        <p:spPr>
          <a:xfrm>
            <a:off x="661947" y="2545466"/>
            <a:ext cx="4275786" cy="27818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3"/>
          <a:srcRect l="27183" t="33654" r="42113" b="22505"/>
          <a:stretch/>
        </p:blipFill>
        <p:spPr>
          <a:xfrm>
            <a:off x="5341313" y="2809483"/>
            <a:ext cx="2807594" cy="22538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Footer Placeholder 7"/>
          <p:cNvSpPr>
            <a:spLocks noGrp="1"/>
          </p:cNvSpPr>
          <p:nvPr>
            <p:ph type="ftr" sz="quarter" idx="11"/>
          </p:nvPr>
        </p:nvSpPr>
        <p:spPr/>
        <p:txBody>
          <a:bodyPr/>
          <a:lstStyle/>
          <a:p>
            <a:r>
              <a:rPr lang="en-US"/>
              <a:t>ICET-PT20</a:t>
            </a:r>
            <a:endParaRPr lang="en-US" dirty="0"/>
          </a:p>
        </p:txBody>
      </p:sp>
    </p:spTree>
    <p:extLst>
      <p:ext uri="{BB962C8B-B14F-4D97-AF65-F5344CB8AC3E}">
        <p14:creationId xmlns:p14="http://schemas.microsoft.com/office/powerpoint/2010/main" val="2370851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22538</TotalTime>
  <Words>692</Words>
  <Application>Microsoft Office PowerPoint</Application>
  <PresentationFormat>On-screen Show (4:3)</PresentationFormat>
  <Paragraphs>133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Inter</vt:lpstr>
      <vt:lpstr>Times New Roman</vt:lpstr>
      <vt:lpstr>Wingdings</vt:lpstr>
      <vt:lpstr>Office Theme</vt:lpstr>
      <vt:lpstr>PowerPoint Presentation</vt:lpstr>
      <vt:lpstr>Introduction</vt:lpstr>
      <vt:lpstr>Objective (1/2)  </vt:lpstr>
      <vt:lpstr>PowerPoint Presentation</vt:lpstr>
      <vt:lpstr>Research survey </vt:lpstr>
      <vt:lpstr>Work Flow </vt:lpstr>
      <vt:lpstr>Work done (1/3) </vt:lpstr>
      <vt:lpstr>Work done (2/3)</vt:lpstr>
      <vt:lpstr>Work done (3/3) </vt:lpstr>
      <vt:lpstr>Timeline of the work </vt:lpstr>
      <vt:lpstr>References  </vt:lpstr>
      <vt:lpstr>Thank you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Microwave induced Biomimetic coating of porous carbon fiber reinforced polyether-ethersulfone</dc:title>
  <dc:creator>Microsoft</dc:creator>
  <cp:lastModifiedBy>Abhijnya M</cp:lastModifiedBy>
  <cp:revision>807</cp:revision>
  <dcterms:created xsi:type="dcterms:W3CDTF">2017-09-15T13:20:40Z</dcterms:created>
  <dcterms:modified xsi:type="dcterms:W3CDTF">2022-06-29T16:41:56Z</dcterms:modified>
</cp:coreProperties>
</file>