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FA5C7-FC24-4CAD-9565-A71C18032550}" v="14" dt="2024-04-18T17:49: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TA SREEYA" userId="32b79be7ec55b5ae" providerId="LiveId" clId="{C07FA5C7-FC24-4CAD-9565-A71C18032550}"/>
    <pc:docChg chg="undo custSel addSld delSld modSld">
      <pc:chgData name="GUTTA SREEYA" userId="32b79be7ec55b5ae" providerId="LiveId" clId="{C07FA5C7-FC24-4CAD-9565-A71C18032550}" dt="2024-04-18T19:33:41.328" v="309" actId="20577"/>
      <pc:docMkLst>
        <pc:docMk/>
      </pc:docMkLst>
      <pc:sldChg chg="addSp modSp mod">
        <pc:chgData name="GUTTA SREEYA" userId="32b79be7ec55b5ae" providerId="LiveId" clId="{C07FA5C7-FC24-4CAD-9565-A71C18032550}" dt="2024-04-18T17:52:23.605" v="93" actId="207"/>
        <pc:sldMkLst>
          <pc:docMk/>
          <pc:sldMk cId="347592860" sldId="258"/>
        </pc:sldMkLst>
        <pc:spChg chg="mod">
          <ac:chgData name="GUTTA SREEYA" userId="32b79be7ec55b5ae" providerId="LiveId" clId="{C07FA5C7-FC24-4CAD-9565-A71C18032550}" dt="2024-04-18T17:47:08.776" v="79" actId="207"/>
          <ac:spMkLst>
            <pc:docMk/>
            <pc:sldMk cId="347592860" sldId="258"/>
            <ac:spMk id="2" creationId="{D1E0DCF1-84B9-2C9F-8D56-A8AB5A48DE12}"/>
          </ac:spMkLst>
        </pc:spChg>
        <pc:spChg chg="mod">
          <ac:chgData name="GUTTA SREEYA" userId="32b79be7ec55b5ae" providerId="LiveId" clId="{C07FA5C7-FC24-4CAD-9565-A71C18032550}" dt="2024-04-18T17:52:23.605" v="93" actId="207"/>
          <ac:spMkLst>
            <pc:docMk/>
            <pc:sldMk cId="347592860" sldId="258"/>
            <ac:spMk id="3" creationId="{339911F5-B6EC-E4E5-FB3F-ECDD66F4007E}"/>
          </ac:spMkLst>
        </pc:spChg>
        <pc:graphicFrameChg chg="add mod modGraphic">
          <ac:chgData name="GUTTA SREEYA" userId="32b79be7ec55b5ae" providerId="LiveId" clId="{C07FA5C7-FC24-4CAD-9565-A71C18032550}" dt="2024-04-18T17:51:39.439" v="88" actId="207"/>
          <ac:graphicFrameMkLst>
            <pc:docMk/>
            <pc:sldMk cId="347592860" sldId="258"/>
            <ac:graphicFrameMk id="4" creationId="{A35208F0-E28F-0912-C1B6-1FE1132BCBE7}"/>
          </ac:graphicFrameMkLst>
        </pc:graphicFrameChg>
      </pc:sldChg>
      <pc:sldChg chg="addSp delSp modSp del mod setBg delDesignElem chgLayout">
        <pc:chgData name="GUTTA SREEYA" userId="32b79be7ec55b5ae" providerId="LiveId" clId="{C07FA5C7-FC24-4CAD-9565-A71C18032550}" dt="2024-04-18T17:43:08.675" v="31" actId="2696"/>
        <pc:sldMkLst>
          <pc:docMk/>
          <pc:sldMk cId="469268511" sldId="259"/>
        </pc:sldMkLst>
        <pc:spChg chg="mod ord">
          <ac:chgData name="GUTTA SREEYA" userId="32b79be7ec55b5ae" providerId="LiveId" clId="{C07FA5C7-FC24-4CAD-9565-A71C18032550}" dt="2024-04-18T17:41:29.200" v="18" actId="6264"/>
          <ac:spMkLst>
            <pc:docMk/>
            <pc:sldMk cId="469268511" sldId="259"/>
            <ac:spMk id="2" creationId="{D1E0DCF1-84B9-2C9F-8D56-A8AB5A48DE12}"/>
          </ac:spMkLst>
        </pc:spChg>
        <pc:spChg chg="mod ord">
          <ac:chgData name="GUTTA SREEYA" userId="32b79be7ec55b5ae" providerId="LiveId" clId="{C07FA5C7-FC24-4CAD-9565-A71C18032550}" dt="2024-04-18T17:42:26.432" v="23" actId="120"/>
          <ac:spMkLst>
            <pc:docMk/>
            <pc:sldMk cId="469268511" sldId="259"/>
            <ac:spMk id="3" creationId="{339911F5-B6EC-E4E5-FB3F-ECDD66F4007E}"/>
          </ac:spMkLst>
        </pc:spChg>
        <pc:spChg chg="add del mod">
          <ac:chgData name="GUTTA SREEYA" userId="32b79be7ec55b5ae" providerId="LiveId" clId="{C07FA5C7-FC24-4CAD-9565-A71C18032550}" dt="2024-04-18T17:41:29.200" v="18" actId="6264"/>
          <ac:spMkLst>
            <pc:docMk/>
            <pc:sldMk cId="469268511" sldId="259"/>
            <ac:spMk id="4" creationId="{F925B6D3-C77E-A672-CB07-8FE59255A215}"/>
          </ac:spMkLst>
        </pc:spChg>
        <pc:spChg chg="add del mod">
          <ac:chgData name="GUTTA SREEYA" userId="32b79be7ec55b5ae" providerId="LiveId" clId="{C07FA5C7-FC24-4CAD-9565-A71C18032550}" dt="2024-04-18T17:41:29.200" v="18" actId="6264"/>
          <ac:spMkLst>
            <pc:docMk/>
            <pc:sldMk cId="469268511" sldId="259"/>
            <ac:spMk id="5" creationId="{333AD393-12D1-B353-F36A-C7F95BC4A62C}"/>
          </ac:spMkLst>
        </pc:spChg>
        <pc:spChg chg="del">
          <ac:chgData name="GUTTA SREEYA" userId="32b79be7ec55b5ae" providerId="LiveId" clId="{C07FA5C7-FC24-4CAD-9565-A71C18032550}" dt="2024-04-18T17:41:29.200" v="18" actId="6264"/>
          <ac:spMkLst>
            <pc:docMk/>
            <pc:sldMk cId="469268511" sldId="259"/>
            <ac:spMk id="34" creationId="{1F4CD6D0-88B6-45F4-AC60-54587D3C92A0}"/>
          </ac:spMkLst>
        </pc:spChg>
        <pc:spChg chg="del">
          <ac:chgData name="GUTTA SREEYA" userId="32b79be7ec55b5ae" providerId="LiveId" clId="{C07FA5C7-FC24-4CAD-9565-A71C18032550}" dt="2024-04-18T17:41:29.200" v="18" actId="6264"/>
          <ac:spMkLst>
            <pc:docMk/>
            <pc:sldMk cId="469268511" sldId="259"/>
            <ac:spMk id="36" creationId="{C2E86F6D-198D-45C3-AC93-8D31B8A4DDDD}"/>
          </ac:spMkLst>
        </pc:spChg>
        <pc:cxnChg chg="del">
          <ac:chgData name="GUTTA SREEYA" userId="32b79be7ec55b5ae" providerId="LiveId" clId="{C07FA5C7-FC24-4CAD-9565-A71C18032550}" dt="2024-04-18T17:41:29.200" v="18" actId="6264"/>
          <ac:cxnSpMkLst>
            <pc:docMk/>
            <pc:sldMk cId="469268511" sldId="259"/>
            <ac:cxnSpMk id="38" creationId="{6C14D892-36B8-4065-9158-50C22E1E6986}"/>
          </ac:cxnSpMkLst>
        </pc:cxnChg>
      </pc:sldChg>
      <pc:sldChg chg="modSp mod">
        <pc:chgData name="GUTTA SREEYA" userId="32b79be7ec55b5ae" providerId="LiveId" clId="{C07FA5C7-FC24-4CAD-9565-A71C18032550}" dt="2024-04-18T17:50:19.108" v="82" actId="12"/>
        <pc:sldMkLst>
          <pc:docMk/>
          <pc:sldMk cId="1787935281" sldId="260"/>
        </pc:sldMkLst>
        <pc:spChg chg="mod">
          <ac:chgData name="GUTTA SREEYA" userId="32b79be7ec55b5ae" providerId="LiveId" clId="{C07FA5C7-FC24-4CAD-9565-A71C18032550}" dt="2024-04-18T17:50:19.108" v="82" actId="12"/>
          <ac:spMkLst>
            <pc:docMk/>
            <pc:sldMk cId="1787935281" sldId="260"/>
            <ac:spMk id="3" creationId="{339911F5-B6EC-E4E5-FB3F-ECDD66F4007E}"/>
          </ac:spMkLst>
        </pc:spChg>
      </pc:sldChg>
      <pc:sldChg chg="modSp mod">
        <pc:chgData name="GUTTA SREEYA" userId="32b79be7ec55b5ae" providerId="LiveId" clId="{C07FA5C7-FC24-4CAD-9565-A71C18032550}" dt="2024-04-18T17:35:22.245" v="17" actId="20577"/>
        <pc:sldMkLst>
          <pc:docMk/>
          <pc:sldMk cId="2539726178" sldId="261"/>
        </pc:sldMkLst>
        <pc:spChg chg="mod">
          <ac:chgData name="GUTTA SREEYA" userId="32b79be7ec55b5ae" providerId="LiveId" clId="{C07FA5C7-FC24-4CAD-9565-A71C18032550}" dt="2024-04-18T17:35:22.245" v="17" actId="20577"/>
          <ac:spMkLst>
            <pc:docMk/>
            <pc:sldMk cId="2539726178" sldId="261"/>
            <ac:spMk id="3" creationId="{339911F5-B6EC-E4E5-FB3F-ECDD66F4007E}"/>
          </ac:spMkLst>
        </pc:spChg>
      </pc:sldChg>
      <pc:sldChg chg="modSp mod">
        <pc:chgData name="GUTTA SREEYA" userId="32b79be7ec55b5ae" providerId="LiveId" clId="{C07FA5C7-FC24-4CAD-9565-A71C18032550}" dt="2024-04-18T17:49:29" v="81" actId="207"/>
        <pc:sldMkLst>
          <pc:docMk/>
          <pc:sldMk cId="2453411877" sldId="266"/>
        </pc:sldMkLst>
        <pc:spChg chg="mod">
          <ac:chgData name="GUTTA SREEYA" userId="32b79be7ec55b5ae" providerId="LiveId" clId="{C07FA5C7-FC24-4CAD-9565-A71C18032550}" dt="2024-04-18T17:49:29" v="81" actId="207"/>
          <ac:spMkLst>
            <pc:docMk/>
            <pc:sldMk cId="2453411877" sldId="266"/>
            <ac:spMk id="2" creationId="{D1E0DCF1-84B9-2C9F-8D56-A8AB5A48DE12}"/>
          </ac:spMkLst>
        </pc:spChg>
        <pc:spChg chg="mod">
          <ac:chgData name="GUTTA SREEYA" userId="32b79be7ec55b5ae" providerId="LiveId" clId="{C07FA5C7-FC24-4CAD-9565-A71C18032550}" dt="2024-04-18T17:49:17.966" v="80" actId="207"/>
          <ac:spMkLst>
            <pc:docMk/>
            <pc:sldMk cId="2453411877" sldId="266"/>
            <ac:spMk id="3" creationId="{339911F5-B6EC-E4E5-FB3F-ECDD66F4007E}"/>
          </ac:spMkLst>
        </pc:spChg>
      </pc:sldChg>
      <pc:sldChg chg="modSp add mod">
        <pc:chgData name="GUTTA SREEYA" userId="32b79be7ec55b5ae" providerId="LiveId" clId="{C07FA5C7-FC24-4CAD-9565-A71C18032550}" dt="2024-04-18T19:33:41.328" v="309" actId="20577"/>
        <pc:sldMkLst>
          <pc:docMk/>
          <pc:sldMk cId="3469545103" sldId="272"/>
        </pc:sldMkLst>
        <pc:spChg chg="mod">
          <ac:chgData name="GUTTA SREEYA" userId="32b79be7ec55b5ae" providerId="LiveId" clId="{C07FA5C7-FC24-4CAD-9565-A71C18032550}" dt="2024-04-18T17:43:01.331" v="30" actId="207"/>
          <ac:spMkLst>
            <pc:docMk/>
            <pc:sldMk cId="3469545103" sldId="272"/>
            <ac:spMk id="2" creationId="{D1E0DCF1-84B9-2C9F-8D56-A8AB5A48DE12}"/>
          </ac:spMkLst>
        </pc:spChg>
        <pc:spChg chg="mod">
          <ac:chgData name="GUTTA SREEYA" userId="32b79be7ec55b5ae" providerId="LiveId" clId="{C07FA5C7-FC24-4CAD-9565-A71C18032550}" dt="2024-04-18T19:33:41.328" v="309" actId="20577"/>
          <ac:spMkLst>
            <pc:docMk/>
            <pc:sldMk cId="3469545103" sldId="272"/>
            <ac:spMk id="3" creationId="{339911F5-B6EC-E4E5-FB3F-ECDD66F40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82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9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1647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camp.com/tutorial/introduction-to-convolutional-neural-networks-cnns" TargetMode="External"/><Relationship Id="rId4" Type="http://schemas.openxmlformats.org/officeDocument/2006/relationships/hyperlink" Target="https://www.ncbi.nlm.nih.gov/pmc/articles/PMC828688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9" y="344129"/>
            <a:ext cx="9018219" cy="57576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Corona Virus Outbreak Prediction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769810"/>
            <a:ext cx="4451347" cy="13320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There are those who contract the virus for the first time and those who continue to experience symptoms even years of infection.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This project can even further be developed when they are any new symptoms traced or any similar kind of pandemic emerges.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https://ieeexplore.ieee.org/document/9716478</a:t>
            </a:r>
            <a:endParaRPr lang="en-US" sz="1800" i="1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https://www.ncbi.nlm.nih.gov/pmc/articles/PMC8286881/</a:t>
            </a:r>
            <a:endParaRPr lang="en-US" sz="1800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https://www.datacamp.com/tutorial/introduction-to-convolutional-neural-networks-cnns</a:t>
            </a: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https://www.kaggle.com/datasets?search=covid+-19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29"/>
            <a:ext cx="8762580" cy="55355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684" y="5165809"/>
            <a:ext cx="595464" cy="936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4347896" cy="11611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Team Members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505231"/>
            <a:ext cx="10526045" cy="4596580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208F0-E28F-0912-C1B6-1FE1132BC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68757"/>
              </p:ext>
            </p:extLst>
          </p:nvPr>
        </p:nvGraphicFramePr>
        <p:xfrm>
          <a:off x="1363406" y="2217422"/>
          <a:ext cx="8128000" cy="260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354126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3700389"/>
                    </a:ext>
                  </a:extLst>
                </a:gridCol>
              </a:tblGrid>
              <a:tr h="51668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Sai Deva Pranay Kumar Rao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700745063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79069"/>
                  </a:ext>
                </a:extLst>
              </a:tr>
              <a:tr h="582805">
                <a:tc>
                  <a:txBody>
                    <a:bodyPr/>
                    <a:lstStyle/>
                    <a:p>
                      <a:r>
                        <a:rPr lang="en-US" dirty="0" err="1"/>
                        <a:t>Praneeth</a:t>
                      </a:r>
                      <a:r>
                        <a:rPr lang="en-US" dirty="0"/>
                        <a:t> Kumar </a:t>
                      </a:r>
                      <a:r>
                        <a:rPr lang="en-US" dirty="0" err="1"/>
                        <a:t>Annapureddy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700747594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01099"/>
                  </a:ext>
                </a:extLst>
              </a:tr>
              <a:tr h="717755">
                <a:tc>
                  <a:txBody>
                    <a:bodyPr/>
                    <a:lstStyle/>
                    <a:p>
                      <a:r>
                        <a:rPr lang="en-US" dirty="0" err="1"/>
                        <a:t>Sreeya</a:t>
                      </a:r>
                      <a:r>
                        <a:rPr lang="en-US" dirty="0"/>
                        <a:t> Gutta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700745419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285003"/>
                  </a:ext>
                </a:extLst>
              </a:tr>
              <a:tr h="785022">
                <a:tc>
                  <a:txBody>
                    <a:bodyPr/>
                    <a:lstStyle/>
                    <a:p>
                      <a:r>
                        <a:rPr lang="en-US" dirty="0"/>
                        <a:t>Meghana Reddy </a:t>
                      </a:r>
                      <a:r>
                        <a:rPr lang="en-US" dirty="0" err="1"/>
                        <a:t>Guvvanthula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700745727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0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9" y="344130"/>
            <a:ext cx="6501161" cy="11611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Roles and Responsibilities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505231"/>
            <a:ext cx="10526045" cy="459658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Meghana – Collection of data from various sources &amp; Filtering data to make sure it is noise free</a:t>
            </a:r>
          </a:p>
          <a:p>
            <a:pPr algn="l"/>
            <a:r>
              <a:rPr lang="en-US" dirty="0" err="1"/>
              <a:t>Sreeya</a:t>
            </a:r>
            <a:r>
              <a:rPr lang="en-US" dirty="0"/>
              <a:t> – Training and Testing the model and worked on the final PPT presentation</a:t>
            </a:r>
          </a:p>
          <a:p>
            <a:pPr algn="l"/>
            <a:r>
              <a:rPr lang="en-US" dirty="0"/>
              <a:t>Pranay – Implementation &amp; worked on the final IEEE </a:t>
            </a:r>
            <a:r>
              <a:rPr lang="en-US" dirty="0" err="1"/>
              <a:t>paperReport</a:t>
            </a:r>
            <a:r>
              <a:rPr lang="en-US" dirty="0"/>
              <a:t> making</a:t>
            </a:r>
          </a:p>
          <a:p>
            <a:pPr algn="l"/>
            <a:r>
              <a:rPr lang="en-US" dirty="0" err="1"/>
              <a:t>Praneeth</a:t>
            </a:r>
            <a:r>
              <a:rPr lang="en-US" dirty="0"/>
              <a:t> – Validation &amp; contributed for final IEEE paper</a:t>
            </a:r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685217"/>
            <a:ext cx="10526045" cy="440082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increasing cases and it’s results of numerous death led to the implementation of this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availability of the large-scale datasets in the market.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Early detection of covid by using the project can help take precaution.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Chest radiography(X-Ray) is one of the trust worthy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Basic knowledge on the CNN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Research on Pneumonia, TB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924231"/>
          </a:xfrm>
          <a:noFill/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838633"/>
            <a:ext cx="10526045" cy="426317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Predict the person is positive to the virus or not by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Developing a deep learning model using CNN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Gathering the necessary information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Applying the model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To gain the optimal efficiency, increase the accuracy, reduce the time complexity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Early detection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700982"/>
            <a:ext cx="10526045" cy="4812887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image processing, feature extraction, and classification methods employed in the development of each system cause them to differ from one another.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Rapid Antigen Tests: These tests provide quick results but may be less sensitive than RT-PCR tests. Studies have evaluated their accuracy and effectiveness in different settings.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Machine Learning for Diagnosis: AI and machine learning algorithms have been developed to assist in diagnosing COVID-19 from chest X-rays and CT scans, aiming to reduce the workload on radiologists.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344130"/>
            <a:ext cx="8093988" cy="135685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2261419"/>
            <a:ext cx="10526045" cy="3840391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The study aims to predict the status of the patient either positive or negative to the disease based on the severity.</a:t>
            </a:r>
            <a:r>
              <a:rPr lang="en-US" dirty="0"/>
              <a:t> Additionally, it also evaluates the highness of the symptoms, classifying them based on their ranges with an accompanying accuracy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Data filtering, processing training and testing(80-20% ratio) is done to obtain the desired result.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kern="1200" cap="none" spc="0" baseline="0" dirty="0">
                <a:latin typeface="+mj-lt"/>
                <a:ea typeface="+mj-ea"/>
                <a:cs typeface="+mj-cs"/>
              </a:rPr>
              <a:t>Proposed solution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2" y="450000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/>
              <a:t>Algorithm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CNN (Convolutional neural network) is a deep learning networking architecture that learns directly from data.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considered as the most effective algorithm for image classification, retrieval, and detection tasks.</a:t>
            </a:r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207348" y="4017600"/>
            <a:ext cx="4089582" cy="2300400"/>
          </a:xfrm>
          <a:prstGeom prst="rect">
            <a:avLst/>
          </a:prstGeom>
        </p:spPr>
      </p:pic>
      <p:pic>
        <p:nvPicPr>
          <p:cNvPr id="5" name="Picture 4" descr="A diagram of a hidden layer&#10;&#10;Description automatically generated">
            <a:extLst>
              <a:ext uri="{FF2B5EF4-FFF2-40B4-BE49-F238E27FC236}">
                <a16:creationId xmlns:a16="http://schemas.microsoft.com/office/drawing/2014/main" id="{344DADEF-6ED5-0E16-FBE7-E525BDA8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00" y="4055677"/>
            <a:ext cx="7133012" cy="22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0DCF1-84B9-2C9F-8D56-A8AB5A4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911F5-B6EC-E4E5-FB3F-ECDD66F4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531815"/>
            <a:ext cx="4451347" cy="172085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blue abstract watercolor pattern on a white background">
            <a:extLst>
              <a:ext uri="{FF2B5EF4-FFF2-40B4-BE49-F238E27FC236}">
                <a16:creationId xmlns:a16="http://schemas.microsoft.com/office/drawing/2014/main" id="{21600F07-AEAF-0C05-D7C1-32C32DA66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541339" y="3588030"/>
            <a:ext cx="3524400" cy="1982483"/>
          </a:xfrm>
          <a:prstGeom prst="rect">
            <a:avLst/>
          </a:prstGeom>
        </p:spPr>
      </p:pic>
      <p:pic>
        <p:nvPicPr>
          <p:cNvPr id="5" name="Picture 4" descr="A close-up of an x-ray&#10;&#10;Description automatically generated">
            <a:extLst>
              <a:ext uri="{FF2B5EF4-FFF2-40B4-BE49-F238E27FC236}">
                <a16:creationId xmlns:a16="http://schemas.microsoft.com/office/drawing/2014/main" id="{AA94A19C-ECD4-1BC2-F549-7CF517DC0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2346150"/>
            <a:ext cx="5595729" cy="33896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A3D352-99DA-CB18-715D-1935E732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68" y="2395845"/>
            <a:ext cx="5513593" cy="33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491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Wingdings</vt:lpstr>
      <vt:lpstr>FrostyVTI</vt:lpstr>
      <vt:lpstr>Corona Virus Outbreak Prediction Using Deep Learning</vt:lpstr>
      <vt:lpstr>Team Members</vt:lpstr>
      <vt:lpstr>Roles and Responsibilities</vt:lpstr>
      <vt:lpstr>Motivation</vt:lpstr>
      <vt:lpstr>Objectives</vt:lpstr>
      <vt:lpstr>Related Work</vt:lpstr>
      <vt:lpstr>Problem statement</vt:lpstr>
      <vt:lpstr>Proposed solution</vt:lpstr>
      <vt:lpstr>Results</vt:lpstr>
      <vt:lpstr>Future Scope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Outbreak Prediction Using Deep Learning</dc:title>
  <dc:creator>GUTTA SREEYA</dc:creator>
  <cp:lastModifiedBy>GUTTA SREEYA</cp:lastModifiedBy>
  <cp:revision>3</cp:revision>
  <dcterms:created xsi:type="dcterms:W3CDTF">2024-04-18T00:40:35Z</dcterms:created>
  <dcterms:modified xsi:type="dcterms:W3CDTF">2024-04-18T19:33:45Z</dcterms:modified>
</cp:coreProperties>
</file>