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moQcDs7jNkHOj1e3QwHGVngjI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2111578" y="1006100"/>
            <a:ext cx="813998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CELL DIVISION AND MITOSIS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37340" y="2701119"/>
            <a:ext cx="928846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>
                <a:solidFill>
                  <a:schemeClr val="lt1"/>
                </a:solidFill>
              </a:rPr>
              <a:t>Course: </a:t>
            </a:r>
            <a:r>
              <a:rPr lang="en-US" sz="4400">
                <a:solidFill>
                  <a:schemeClr val="lt1"/>
                </a:solidFill>
              </a:rPr>
              <a:t>BIO 101: Introduction to Biology</a:t>
            </a:r>
            <a:endParaRPr sz="3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>
                <a:solidFill>
                  <a:schemeClr val="lt1"/>
                </a:solidFill>
              </a:rPr>
              <a:t>Chapter: </a:t>
            </a:r>
            <a:r>
              <a:rPr lang="en-US" sz="4000">
                <a:solidFill>
                  <a:schemeClr val="lt1"/>
                </a:solidFill>
              </a:rPr>
              <a:t>8</a:t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descr="BRAC University Logo Vector (.AI) Free Download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8290" y="4590197"/>
            <a:ext cx="1706562" cy="15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/>
          <p:nvPr/>
        </p:nvSpPr>
        <p:spPr>
          <a:xfrm>
            <a:off x="4849919" y="698943"/>
            <a:ext cx="24921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METAPHASE</a:t>
            </a:r>
            <a:endParaRPr sz="3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2513462" y="1481751"/>
            <a:ext cx="71650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chromosomes are lined up at the spindle equator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Chromosomes are maximally condensed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8622" y="2609139"/>
            <a:ext cx="371475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/>
          <p:nvPr/>
        </p:nvSpPr>
        <p:spPr>
          <a:xfrm>
            <a:off x="4971333" y="603408"/>
            <a:ext cx="22493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ANAPHASE</a:t>
            </a:r>
            <a:endParaRPr sz="3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1387522" y="1371818"/>
            <a:ext cx="941695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Sister chromatids of each chromosome are pulled apart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separated, each chromatid is a chromosome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6146" y="2324894"/>
            <a:ext cx="3199708" cy="441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/>
          <p:nvPr/>
        </p:nvSpPr>
        <p:spPr>
          <a:xfrm>
            <a:off x="4917888" y="673585"/>
            <a:ext cx="23562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TELOPHASE</a:t>
            </a:r>
            <a:endParaRPr sz="3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/>
          <p:nvPr/>
        </p:nvSpPr>
        <p:spPr>
          <a:xfrm>
            <a:off x="732430" y="1460227"/>
            <a:ext cx="1072714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Chromosomes de-condense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nuclear membranes form, one around each set of unduplicated chromosomes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846" y="2431535"/>
            <a:ext cx="3046307" cy="4317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/>
          <p:nvPr/>
        </p:nvSpPr>
        <p:spPr>
          <a:xfrm>
            <a:off x="6868853" y="894960"/>
            <a:ext cx="2590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CYTOKINESIS</a:t>
            </a:r>
            <a:endParaRPr sz="3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1169154" y="1379578"/>
            <a:ext cx="9853683" cy="127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Cytoplasmic Division </a:t>
            </a:r>
            <a:endParaRPr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occurs between late anaphase and end of telophase</a:t>
            </a:r>
            <a:endParaRPr/>
          </a:p>
        </p:txBody>
      </p:sp>
      <p:pic>
        <p:nvPicPr>
          <p:cNvPr descr="Phases of mitosis | Mitosis | Biology (article) | Khan Academy" id="174" name="Google Shape;1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8578" y="3044578"/>
            <a:ext cx="5377216" cy="305790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/>
          <p:nvPr/>
        </p:nvSpPr>
        <p:spPr>
          <a:xfrm>
            <a:off x="359391" y="4011207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Two mechanisms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Cleavage (animals)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 plate formation (plants)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/>
          <p:nvPr/>
        </p:nvSpPr>
        <p:spPr>
          <a:xfrm>
            <a:off x="4069195" y="671647"/>
            <a:ext cx="40536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RESULTS OF MITOSIS</a:t>
            </a:r>
            <a:endParaRPr sz="3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548185" y="1479729"/>
            <a:ext cx="1109563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daughter nuclei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with same chromosome number as parent cell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Chromosomes in unduplicated form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7737" y="2841809"/>
            <a:ext cx="26765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/>
          <p:nvPr/>
        </p:nvSpPr>
        <p:spPr>
          <a:xfrm>
            <a:off x="4928052" y="538918"/>
            <a:ext cx="23358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HELA CELLS</a:t>
            </a:r>
            <a:endParaRPr sz="3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5"/>
          <p:cNvSpPr/>
          <p:nvPr/>
        </p:nvSpPr>
        <p:spPr>
          <a:xfrm>
            <a:off x="692624" y="1185249"/>
            <a:ext cx="1080675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Growing cells in culture allows researchers to investigate processes and test treatments without danger to patients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cells cannot be grown in culture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of human cancer cells that can be grown in culture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Descendants of tumor cells from a woman named Henrietta Lacks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Lacks died at 31, but her cells continue to live and divide in labs around the world</a:t>
            </a:r>
            <a:endParaRPr/>
          </a:p>
        </p:txBody>
      </p:sp>
      <p:pic>
        <p:nvPicPr>
          <p:cNvPr descr="The Immortal Woman: Henrietta Lacks and HeLa Cells" id="189" name="Google Shape;1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6983" y="3863874"/>
            <a:ext cx="5698034" cy="2979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580997" y="4021975"/>
            <a:ext cx="28616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CELL DIVISION</a:t>
            </a:r>
            <a:endParaRPr sz="3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696035" y="4768840"/>
            <a:ext cx="1063160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 division is the process by which a parent cell divides into two or more daughter cells. Cell division usually occurs as part of a larger cell cycle.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1119114" y="1848219"/>
            <a:ext cx="978544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The cell cycle is an ordered series of events involving cell growth and cell division that produces two new daughter cells.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4875499" y="1107183"/>
            <a:ext cx="22726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CELL CYCLE</a:t>
            </a:r>
            <a:endParaRPr sz="3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hases of the cell cycle (article) | Khan Academy"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9255" y="136183"/>
            <a:ext cx="2770608" cy="1457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TOSIS by beautysamantha1 on emaze" id="105" name="Google Shape;10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86344" y="103514"/>
            <a:ext cx="1637416" cy="1004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l Cycle and Checkpoint Annotation"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1296" y="207105"/>
            <a:ext cx="4689407" cy="44819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ell cycle - Wikipedia" id="111" name="Google Shape;11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250" y="4907383"/>
            <a:ext cx="10477500" cy="181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phase- definition, stages, cell cycle with diagram &amp; video"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431" y="318945"/>
            <a:ext cx="7620000" cy="400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/>
          <p:nvPr/>
        </p:nvSpPr>
        <p:spPr>
          <a:xfrm>
            <a:off x="3048000" y="4489819"/>
            <a:ext cx="6096000" cy="225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longest part of the cycle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 increases in mass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cytoplasmic components doubles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DNA is duplicated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>
            <a:off x="3774210" y="596387"/>
            <a:ext cx="46435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STAGES OF INTERPHASE</a:t>
            </a:r>
            <a:endParaRPr sz="3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5369789" y="1937982"/>
            <a:ext cx="60960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G1  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Interval or gap after cell division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of DNA synthesis (replication)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G2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Interval or gap after DNA replication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hases of the cell cycle (article) | Khan Academy"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50739" y="1665051"/>
            <a:ext cx="7765545" cy="4085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2082800"/>
            <a:ext cx="7823200" cy="47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 txBox="1"/>
          <p:nvPr/>
        </p:nvSpPr>
        <p:spPr>
          <a:xfrm>
            <a:off x="838200" y="6041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5537E"/>
                </a:solidFill>
                <a:latin typeface="Calibri"/>
                <a:ea typeface="Calibri"/>
                <a:cs typeface="Calibri"/>
                <a:sym typeface="Calibri"/>
              </a:rPr>
              <a:t>Organization of Chromosomes</a:t>
            </a:r>
            <a:endParaRPr b="0" i="0" sz="3600" u="none" cap="none" strike="noStrike">
              <a:solidFill>
                <a:srgbClr val="1553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332095" y="1266967"/>
            <a:ext cx="258859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5537E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15537E"/>
                </a:solidFill>
                <a:latin typeface="Calibri"/>
                <a:ea typeface="Calibri"/>
                <a:cs typeface="Calibri"/>
                <a:sym typeface="Calibri"/>
              </a:rPr>
              <a:t>Chromosome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5537E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15537E"/>
                </a:solidFill>
                <a:latin typeface="Calibri"/>
                <a:ea typeface="Calibri"/>
                <a:cs typeface="Calibri"/>
                <a:sym typeface="Calibri"/>
              </a:rPr>
              <a:t>Chromatin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5537E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15537E"/>
                </a:solidFill>
                <a:latin typeface="Calibri"/>
                <a:ea typeface="Calibri"/>
                <a:cs typeface="Calibri"/>
                <a:sym typeface="Calibri"/>
              </a:rPr>
              <a:t>DNA</a:t>
            </a:r>
            <a:endParaRPr/>
          </a:p>
        </p:txBody>
      </p:sp>
      <p:sp>
        <p:nvSpPr>
          <p:cNvPr id="132" name="Google Shape;132;p7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/>
          <p:nvPr/>
        </p:nvSpPr>
        <p:spPr>
          <a:xfrm>
            <a:off x="3774210" y="596387"/>
            <a:ext cx="46391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MITOSIS CELL DIVISION</a:t>
            </a:r>
            <a:endParaRPr sz="3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3048000" y="1443131"/>
            <a:ext cx="6096000" cy="3342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 of nuclear division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followed by cytoplasmic division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Four stages</a:t>
            </a:r>
            <a:endParaRPr b="1" sz="3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Prophase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Metaphase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Anaphase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Telophase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hat Is Mitosis? — Definition &amp; Overview - Expii"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524" y="4985997"/>
            <a:ext cx="110585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4992813" y="569091"/>
            <a:ext cx="22063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PROPHASE</a:t>
            </a:r>
            <a:endParaRPr sz="3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9"/>
          <p:cNvSpPr/>
          <p:nvPr/>
        </p:nvSpPr>
        <p:spPr>
          <a:xfrm>
            <a:off x="944525" y="1215422"/>
            <a:ext cx="10302949" cy="2680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Duplicated chromosomes begin to condense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microtubules are assembled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centriole pair is moved toward opposite pole of spindle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Nuclear envelope starts to break up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Spindle forms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Spindle microtubules become attached to the two sister chromatids of each chromosome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211" y="3896028"/>
            <a:ext cx="7621575" cy="2304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2020-08-27T14:09:17Z</dcterms:created>
  <dc:creator>M H M Mubassir</dc:creator>
</cp:coreProperties>
</file>