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48" autoAdjust="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07A6361-BF1F-4273-A9DF-29C2FC5579F6}" type="doc">
      <dgm:prSet loTypeId="urn:microsoft.com/office/officeart/2005/8/layout/hProcess6" loCatId="process" qsTypeId="urn:microsoft.com/office/officeart/2005/8/quickstyle/simple5" qsCatId="simple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397048BC-8872-4785-BD0B-D9B1D1F8FF8E}">
      <dgm:prSet phldrT="[Text]"/>
      <dgm:spPr/>
      <dgm:t>
        <a:bodyPr/>
        <a:lstStyle/>
        <a:p>
          <a:r>
            <a:rPr lang="en-IN" dirty="0"/>
            <a:t>OPENCV Unit </a:t>
          </a:r>
        </a:p>
      </dgm:t>
    </dgm:pt>
    <dgm:pt modelId="{7CA5AA59-622B-4790-AF33-1A82D8B8CB43}" type="parTrans" cxnId="{95914924-4249-4C8C-9C44-778518E6B0A0}">
      <dgm:prSet/>
      <dgm:spPr/>
      <dgm:t>
        <a:bodyPr/>
        <a:lstStyle/>
        <a:p>
          <a:endParaRPr lang="en-IN"/>
        </a:p>
      </dgm:t>
    </dgm:pt>
    <dgm:pt modelId="{511E9DB8-CBB8-4532-8A33-D55FDAA8625E}" type="sibTrans" cxnId="{95914924-4249-4C8C-9C44-778518E6B0A0}">
      <dgm:prSet/>
      <dgm:spPr/>
      <dgm:t>
        <a:bodyPr/>
        <a:lstStyle/>
        <a:p>
          <a:endParaRPr lang="en-IN"/>
        </a:p>
      </dgm:t>
    </dgm:pt>
    <dgm:pt modelId="{CE6CD43E-4CFC-4B36-B805-77A847DEB8CA}">
      <dgm:prSet phldrT="[Text]"/>
      <dgm:spPr/>
      <dgm:t>
        <a:bodyPr/>
        <a:lstStyle/>
        <a:p>
          <a:r>
            <a:rPr lang="en-IN" dirty="0"/>
            <a:t>UART</a:t>
          </a:r>
        </a:p>
      </dgm:t>
    </dgm:pt>
    <dgm:pt modelId="{E2DD5F7B-A78C-4437-938F-B858B98EA401}" type="parTrans" cxnId="{D55B0C64-F13C-4515-90C1-B387AA6EA603}">
      <dgm:prSet/>
      <dgm:spPr/>
      <dgm:t>
        <a:bodyPr/>
        <a:lstStyle/>
        <a:p>
          <a:endParaRPr lang="en-IN"/>
        </a:p>
      </dgm:t>
    </dgm:pt>
    <dgm:pt modelId="{776389B6-48E4-4503-8DE2-6270D8D18DA7}" type="sibTrans" cxnId="{D55B0C64-F13C-4515-90C1-B387AA6EA603}">
      <dgm:prSet/>
      <dgm:spPr/>
      <dgm:t>
        <a:bodyPr/>
        <a:lstStyle/>
        <a:p>
          <a:endParaRPr lang="en-IN"/>
        </a:p>
      </dgm:t>
    </dgm:pt>
    <dgm:pt modelId="{F03E9C7B-C182-4991-AEC3-A9178E12B473}">
      <dgm:prSet phldrT="[Text]"/>
      <dgm:spPr/>
      <dgm:t>
        <a:bodyPr/>
        <a:lstStyle/>
        <a:p>
          <a:r>
            <a:rPr lang="en-IN" dirty="0"/>
            <a:t>Serial comms</a:t>
          </a:r>
        </a:p>
      </dgm:t>
    </dgm:pt>
    <dgm:pt modelId="{7AF26334-6080-4B29-90D1-0237D62EEA44}" type="parTrans" cxnId="{D9B20B90-C235-4222-B6B0-355F3A87B924}">
      <dgm:prSet/>
      <dgm:spPr/>
      <dgm:t>
        <a:bodyPr/>
        <a:lstStyle/>
        <a:p>
          <a:endParaRPr lang="en-IN"/>
        </a:p>
      </dgm:t>
    </dgm:pt>
    <dgm:pt modelId="{7456B99C-836C-4D9D-A24B-FA7FA4903A6F}" type="sibTrans" cxnId="{D9B20B90-C235-4222-B6B0-355F3A87B924}">
      <dgm:prSet/>
      <dgm:spPr/>
      <dgm:t>
        <a:bodyPr/>
        <a:lstStyle/>
        <a:p>
          <a:endParaRPr lang="en-IN"/>
        </a:p>
      </dgm:t>
    </dgm:pt>
    <dgm:pt modelId="{5752D5E6-F3B3-4CCB-BF7F-15C7E61D25C2}">
      <dgm:prSet phldrT="[Text]"/>
      <dgm:spPr/>
      <dgm:t>
        <a:bodyPr/>
        <a:lstStyle/>
        <a:p>
          <a:r>
            <a:rPr lang="en-IN" dirty="0"/>
            <a:t>String/Co-ordinate data</a:t>
          </a:r>
        </a:p>
      </dgm:t>
    </dgm:pt>
    <dgm:pt modelId="{F803599C-5AB6-4F3F-A65B-C24AA24849A2}" type="parTrans" cxnId="{70BB8997-6B4A-4296-BB57-8032BFF7EDEE}">
      <dgm:prSet/>
      <dgm:spPr/>
      <dgm:t>
        <a:bodyPr/>
        <a:lstStyle/>
        <a:p>
          <a:endParaRPr lang="en-IN"/>
        </a:p>
      </dgm:t>
    </dgm:pt>
    <dgm:pt modelId="{F2C71424-E1C6-49FD-8057-16BA75CB3F07}" type="sibTrans" cxnId="{70BB8997-6B4A-4296-BB57-8032BFF7EDEE}">
      <dgm:prSet/>
      <dgm:spPr/>
      <dgm:t>
        <a:bodyPr/>
        <a:lstStyle/>
        <a:p>
          <a:endParaRPr lang="en-IN"/>
        </a:p>
      </dgm:t>
    </dgm:pt>
    <dgm:pt modelId="{8560D49A-96CB-4C50-8C78-6B6B56012516}">
      <dgm:prSet phldrT="[Text]"/>
      <dgm:spPr/>
      <dgm:t>
        <a:bodyPr/>
        <a:lstStyle/>
        <a:p>
          <a:r>
            <a:rPr lang="en-IN" dirty="0"/>
            <a:t>Controller </a:t>
          </a:r>
        </a:p>
      </dgm:t>
    </dgm:pt>
    <dgm:pt modelId="{DA3A1C9A-E2AD-46B2-AD89-0289F38059BF}" type="parTrans" cxnId="{281B4B23-2E68-41E9-836F-13DC63CD6631}">
      <dgm:prSet/>
      <dgm:spPr/>
      <dgm:t>
        <a:bodyPr/>
        <a:lstStyle/>
        <a:p>
          <a:endParaRPr lang="en-IN"/>
        </a:p>
      </dgm:t>
    </dgm:pt>
    <dgm:pt modelId="{97116C7F-31A6-47DE-B7BA-2F3DFA8013B7}" type="sibTrans" cxnId="{281B4B23-2E68-41E9-836F-13DC63CD6631}">
      <dgm:prSet/>
      <dgm:spPr/>
      <dgm:t>
        <a:bodyPr/>
        <a:lstStyle/>
        <a:p>
          <a:endParaRPr lang="en-IN"/>
        </a:p>
      </dgm:t>
    </dgm:pt>
    <dgm:pt modelId="{FE699B02-430D-44F8-866C-94FF0771D0E1}">
      <dgm:prSet phldrT="[Text]"/>
      <dgm:spPr/>
      <dgm:t>
        <a:bodyPr/>
        <a:lstStyle/>
        <a:p>
          <a:r>
            <a:rPr lang="en-IN" dirty="0"/>
            <a:t>O/P Load devices</a:t>
          </a:r>
        </a:p>
      </dgm:t>
    </dgm:pt>
    <dgm:pt modelId="{24AAA064-0C91-467E-A4FC-DD6375351478}" type="parTrans" cxnId="{8699D18F-7608-4A58-81A8-F6F893158BD5}">
      <dgm:prSet/>
      <dgm:spPr/>
      <dgm:t>
        <a:bodyPr/>
        <a:lstStyle/>
        <a:p>
          <a:endParaRPr lang="en-IN"/>
        </a:p>
      </dgm:t>
    </dgm:pt>
    <dgm:pt modelId="{CF73D979-2DA5-425D-9B49-072C9BBD9007}" type="sibTrans" cxnId="{8699D18F-7608-4A58-81A8-F6F893158BD5}">
      <dgm:prSet/>
      <dgm:spPr/>
      <dgm:t>
        <a:bodyPr/>
        <a:lstStyle/>
        <a:p>
          <a:endParaRPr lang="en-IN"/>
        </a:p>
      </dgm:t>
    </dgm:pt>
    <dgm:pt modelId="{2CFB2946-DCC0-474C-ACA8-9D21159685FD}">
      <dgm:prSet phldrT="[Text]"/>
      <dgm:spPr/>
      <dgm:t>
        <a:bodyPr/>
        <a:lstStyle/>
        <a:p>
          <a:r>
            <a:rPr lang="en-IN" dirty="0"/>
            <a:t>Robotic Vision Controlled Device </a:t>
          </a:r>
        </a:p>
      </dgm:t>
    </dgm:pt>
    <dgm:pt modelId="{B42180F1-24DE-4632-8BD6-CDC90D874F10}" type="parTrans" cxnId="{DB8810B7-B55F-45B5-A664-E3046A333267}">
      <dgm:prSet/>
      <dgm:spPr/>
      <dgm:t>
        <a:bodyPr/>
        <a:lstStyle/>
        <a:p>
          <a:endParaRPr lang="en-IN"/>
        </a:p>
      </dgm:t>
    </dgm:pt>
    <dgm:pt modelId="{D3AF41EB-7F57-4F19-807B-D8C601699D90}" type="sibTrans" cxnId="{DB8810B7-B55F-45B5-A664-E3046A333267}">
      <dgm:prSet/>
      <dgm:spPr/>
      <dgm:t>
        <a:bodyPr/>
        <a:lstStyle/>
        <a:p>
          <a:endParaRPr lang="en-IN"/>
        </a:p>
      </dgm:t>
    </dgm:pt>
    <dgm:pt modelId="{1BBAB438-DEE4-47A4-863A-6ADA5B011D21}" type="pres">
      <dgm:prSet presAssocID="{707A6361-BF1F-4273-A9DF-29C2FC5579F6}" presName="theList" presStyleCnt="0">
        <dgm:presLayoutVars>
          <dgm:dir/>
          <dgm:animLvl val="lvl"/>
          <dgm:resizeHandles val="exact"/>
        </dgm:presLayoutVars>
      </dgm:prSet>
      <dgm:spPr/>
    </dgm:pt>
    <dgm:pt modelId="{12B9A32C-95D8-4C5D-A9A7-25CEA90FF7DD}" type="pres">
      <dgm:prSet presAssocID="{397048BC-8872-4785-BD0B-D9B1D1F8FF8E}" presName="compNode" presStyleCnt="0"/>
      <dgm:spPr/>
    </dgm:pt>
    <dgm:pt modelId="{FA16407B-8691-4D85-B45B-7AD9AB9F6FF6}" type="pres">
      <dgm:prSet presAssocID="{397048BC-8872-4785-BD0B-D9B1D1F8FF8E}" presName="noGeometry" presStyleCnt="0"/>
      <dgm:spPr/>
    </dgm:pt>
    <dgm:pt modelId="{FF55AE8F-3BC8-45A3-ADE5-7184402CAD36}" type="pres">
      <dgm:prSet presAssocID="{397048BC-8872-4785-BD0B-D9B1D1F8FF8E}" presName="childTextVisible" presStyleLbl="bgAccFollowNode1" presStyleIdx="0" presStyleCnt="3">
        <dgm:presLayoutVars>
          <dgm:bulletEnabled val="1"/>
        </dgm:presLayoutVars>
      </dgm:prSet>
      <dgm:spPr/>
    </dgm:pt>
    <dgm:pt modelId="{3FE3F6D4-03F8-47EF-9F26-8BE4CAE797C3}" type="pres">
      <dgm:prSet presAssocID="{397048BC-8872-4785-BD0B-D9B1D1F8FF8E}" presName="childTextHidden" presStyleLbl="bgAccFollowNode1" presStyleIdx="0" presStyleCnt="3"/>
      <dgm:spPr/>
    </dgm:pt>
    <dgm:pt modelId="{8484A168-6882-46CC-9E50-D4F338D683CA}" type="pres">
      <dgm:prSet presAssocID="{397048BC-8872-4785-BD0B-D9B1D1F8FF8E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CAEF046-7EC7-45B9-9208-4148BB6613BB}" type="pres">
      <dgm:prSet presAssocID="{397048BC-8872-4785-BD0B-D9B1D1F8FF8E}" presName="aSpace" presStyleCnt="0"/>
      <dgm:spPr/>
    </dgm:pt>
    <dgm:pt modelId="{7BB8AC61-BAA1-499A-89FB-84EEDD903D7B}" type="pres">
      <dgm:prSet presAssocID="{5752D5E6-F3B3-4CCB-BF7F-15C7E61D25C2}" presName="compNode" presStyleCnt="0"/>
      <dgm:spPr/>
    </dgm:pt>
    <dgm:pt modelId="{488DAFA4-50DD-4C3C-93B0-23FA2D917875}" type="pres">
      <dgm:prSet presAssocID="{5752D5E6-F3B3-4CCB-BF7F-15C7E61D25C2}" presName="noGeometry" presStyleCnt="0"/>
      <dgm:spPr/>
    </dgm:pt>
    <dgm:pt modelId="{065712EE-DF77-4FFD-B5EB-5D4C66F97CA8}" type="pres">
      <dgm:prSet presAssocID="{5752D5E6-F3B3-4CCB-BF7F-15C7E61D25C2}" presName="childTextVisible" presStyleLbl="bgAccFollowNode1" presStyleIdx="1" presStyleCnt="3">
        <dgm:presLayoutVars>
          <dgm:bulletEnabled val="1"/>
        </dgm:presLayoutVars>
      </dgm:prSet>
      <dgm:spPr/>
    </dgm:pt>
    <dgm:pt modelId="{169CD05B-3B48-49A9-AEBE-CB0B3FF463C4}" type="pres">
      <dgm:prSet presAssocID="{5752D5E6-F3B3-4CCB-BF7F-15C7E61D25C2}" presName="childTextHidden" presStyleLbl="bgAccFollowNode1" presStyleIdx="1" presStyleCnt="3"/>
      <dgm:spPr/>
    </dgm:pt>
    <dgm:pt modelId="{2200A283-7DA3-4E53-B320-D344833BBA15}" type="pres">
      <dgm:prSet presAssocID="{5752D5E6-F3B3-4CCB-BF7F-15C7E61D25C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22CBCDA9-82F0-4ECC-AA22-EB0D44A2E404}" type="pres">
      <dgm:prSet presAssocID="{5752D5E6-F3B3-4CCB-BF7F-15C7E61D25C2}" presName="aSpace" presStyleCnt="0"/>
      <dgm:spPr/>
    </dgm:pt>
    <dgm:pt modelId="{386A13EA-C88C-4B3E-A1D0-E29D084EA539}" type="pres">
      <dgm:prSet presAssocID="{FE699B02-430D-44F8-866C-94FF0771D0E1}" presName="compNode" presStyleCnt="0"/>
      <dgm:spPr/>
    </dgm:pt>
    <dgm:pt modelId="{9D9C4E3B-558D-4C32-91DA-CD6A61F23043}" type="pres">
      <dgm:prSet presAssocID="{FE699B02-430D-44F8-866C-94FF0771D0E1}" presName="noGeometry" presStyleCnt="0"/>
      <dgm:spPr/>
    </dgm:pt>
    <dgm:pt modelId="{52FD6C20-8ACB-402D-8D6F-668EFC73026B}" type="pres">
      <dgm:prSet presAssocID="{FE699B02-430D-44F8-866C-94FF0771D0E1}" presName="childTextVisible" presStyleLbl="bgAccFollowNode1" presStyleIdx="2" presStyleCnt="3">
        <dgm:presLayoutVars>
          <dgm:bulletEnabled val="1"/>
        </dgm:presLayoutVars>
      </dgm:prSet>
      <dgm:spPr/>
    </dgm:pt>
    <dgm:pt modelId="{50CF1805-48CF-49CD-919D-67B9F6E2DEC9}" type="pres">
      <dgm:prSet presAssocID="{FE699B02-430D-44F8-866C-94FF0771D0E1}" presName="childTextHidden" presStyleLbl="bgAccFollowNode1" presStyleIdx="2" presStyleCnt="3"/>
      <dgm:spPr/>
    </dgm:pt>
    <dgm:pt modelId="{2B6438D9-83E0-42ED-AB0D-A3CE7B47544A}" type="pres">
      <dgm:prSet presAssocID="{FE699B02-430D-44F8-866C-94FF0771D0E1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E83D4D11-6CA8-4785-A8E3-831ACEFA18B4}" type="presOf" srcId="{2CFB2946-DCC0-474C-ACA8-9D21159685FD}" destId="{50CF1805-48CF-49CD-919D-67B9F6E2DEC9}" srcOrd="1" destOrd="0" presId="urn:microsoft.com/office/officeart/2005/8/layout/hProcess6"/>
    <dgm:cxn modelId="{281B4B23-2E68-41E9-836F-13DC63CD6631}" srcId="{5752D5E6-F3B3-4CCB-BF7F-15C7E61D25C2}" destId="{8560D49A-96CB-4C50-8C78-6B6B56012516}" srcOrd="0" destOrd="0" parTransId="{DA3A1C9A-E2AD-46B2-AD89-0289F38059BF}" sibTransId="{97116C7F-31A6-47DE-B7BA-2F3DFA8013B7}"/>
    <dgm:cxn modelId="{95914924-4249-4C8C-9C44-778518E6B0A0}" srcId="{707A6361-BF1F-4273-A9DF-29C2FC5579F6}" destId="{397048BC-8872-4785-BD0B-D9B1D1F8FF8E}" srcOrd="0" destOrd="0" parTransId="{7CA5AA59-622B-4790-AF33-1A82D8B8CB43}" sibTransId="{511E9DB8-CBB8-4532-8A33-D55FDAA8625E}"/>
    <dgm:cxn modelId="{0FD0D924-3E3B-4220-8E3E-A466105388F5}" type="presOf" srcId="{CE6CD43E-4CFC-4B36-B805-77A847DEB8CA}" destId="{3FE3F6D4-03F8-47EF-9F26-8BE4CAE797C3}" srcOrd="1" destOrd="0" presId="urn:microsoft.com/office/officeart/2005/8/layout/hProcess6"/>
    <dgm:cxn modelId="{766A2827-131B-434C-97BE-68DF2A238F15}" type="presOf" srcId="{F03E9C7B-C182-4991-AEC3-A9178E12B473}" destId="{3FE3F6D4-03F8-47EF-9F26-8BE4CAE797C3}" srcOrd="1" destOrd="1" presId="urn:microsoft.com/office/officeart/2005/8/layout/hProcess6"/>
    <dgm:cxn modelId="{F9313C2D-9ACF-4657-99B0-984337B5B4E1}" type="presOf" srcId="{FE699B02-430D-44F8-866C-94FF0771D0E1}" destId="{2B6438D9-83E0-42ED-AB0D-A3CE7B47544A}" srcOrd="0" destOrd="0" presId="urn:microsoft.com/office/officeart/2005/8/layout/hProcess6"/>
    <dgm:cxn modelId="{19252532-95AD-4E27-B84B-B7A4FEBCDB20}" type="presOf" srcId="{8560D49A-96CB-4C50-8C78-6B6B56012516}" destId="{065712EE-DF77-4FFD-B5EB-5D4C66F97CA8}" srcOrd="0" destOrd="0" presId="urn:microsoft.com/office/officeart/2005/8/layout/hProcess6"/>
    <dgm:cxn modelId="{391BAA63-B6D5-4A97-B9B3-556A93480F93}" type="presOf" srcId="{CE6CD43E-4CFC-4B36-B805-77A847DEB8CA}" destId="{FF55AE8F-3BC8-45A3-ADE5-7184402CAD36}" srcOrd="0" destOrd="0" presId="urn:microsoft.com/office/officeart/2005/8/layout/hProcess6"/>
    <dgm:cxn modelId="{D55B0C64-F13C-4515-90C1-B387AA6EA603}" srcId="{397048BC-8872-4785-BD0B-D9B1D1F8FF8E}" destId="{CE6CD43E-4CFC-4B36-B805-77A847DEB8CA}" srcOrd="0" destOrd="0" parTransId="{E2DD5F7B-A78C-4437-938F-B858B98EA401}" sibTransId="{776389B6-48E4-4503-8DE2-6270D8D18DA7}"/>
    <dgm:cxn modelId="{E77AE444-7321-40EF-83ED-B57F30ADD937}" type="presOf" srcId="{5752D5E6-F3B3-4CCB-BF7F-15C7E61D25C2}" destId="{2200A283-7DA3-4E53-B320-D344833BBA15}" srcOrd="0" destOrd="0" presId="urn:microsoft.com/office/officeart/2005/8/layout/hProcess6"/>
    <dgm:cxn modelId="{D72DA565-4E76-4623-8C4B-47A774A6A9F5}" type="presOf" srcId="{397048BC-8872-4785-BD0B-D9B1D1F8FF8E}" destId="{8484A168-6882-46CC-9E50-D4F338D683CA}" srcOrd="0" destOrd="0" presId="urn:microsoft.com/office/officeart/2005/8/layout/hProcess6"/>
    <dgm:cxn modelId="{AA8F2182-EC98-4DFA-87EB-ED9CB913C643}" type="presOf" srcId="{707A6361-BF1F-4273-A9DF-29C2FC5579F6}" destId="{1BBAB438-DEE4-47A4-863A-6ADA5B011D21}" srcOrd="0" destOrd="0" presId="urn:microsoft.com/office/officeart/2005/8/layout/hProcess6"/>
    <dgm:cxn modelId="{CBE9CC8B-8CEC-4048-AEE3-6FABFC5F16A0}" type="presOf" srcId="{F03E9C7B-C182-4991-AEC3-A9178E12B473}" destId="{FF55AE8F-3BC8-45A3-ADE5-7184402CAD36}" srcOrd="0" destOrd="1" presId="urn:microsoft.com/office/officeart/2005/8/layout/hProcess6"/>
    <dgm:cxn modelId="{8699D18F-7608-4A58-81A8-F6F893158BD5}" srcId="{707A6361-BF1F-4273-A9DF-29C2FC5579F6}" destId="{FE699B02-430D-44F8-866C-94FF0771D0E1}" srcOrd="2" destOrd="0" parTransId="{24AAA064-0C91-467E-A4FC-DD6375351478}" sibTransId="{CF73D979-2DA5-425D-9B49-072C9BBD9007}"/>
    <dgm:cxn modelId="{D9B20B90-C235-4222-B6B0-355F3A87B924}" srcId="{397048BC-8872-4785-BD0B-D9B1D1F8FF8E}" destId="{F03E9C7B-C182-4991-AEC3-A9178E12B473}" srcOrd="1" destOrd="0" parTransId="{7AF26334-6080-4B29-90D1-0237D62EEA44}" sibTransId="{7456B99C-836C-4D9D-A24B-FA7FA4903A6F}"/>
    <dgm:cxn modelId="{70BB8997-6B4A-4296-BB57-8032BFF7EDEE}" srcId="{707A6361-BF1F-4273-A9DF-29C2FC5579F6}" destId="{5752D5E6-F3B3-4CCB-BF7F-15C7E61D25C2}" srcOrd="1" destOrd="0" parTransId="{F803599C-5AB6-4F3F-A65B-C24AA24849A2}" sibTransId="{F2C71424-E1C6-49FD-8057-16BA75CB3F07}"/>
    <dgm:cxn modelId="{DB8810B7-B55F-45B5-A664-E3046A333267}" srcId="{FE699B02-430D-44F8-866C-94FF0771D0E1}" destId="{2CFB2946-DCC0-474C-ACA8-9D21159685FD}" srcOrd="0" destOrd="0" parTransId="{B42180F1-24DE-4632-8BD6-CDC90D874F10}" sibTransId="{D3AF41EB-7F57-4F19-807B-D8C601699D90}"/>
    <dgm:cxn modelId="{E45497C7-58D8-4F48-BFD8-EEBBBC0C4799}" type="presOf" srcId="{8560D49A-96CB-4C50-8C78-6B6B56012516}" destId="{169CD05B-3B48-49A9-AEBE-CB0B3FF463C4}" srcOrd="1" destOrd="0" presId="urn:microsoft.com/office/officeart/2005/8/layout/hProcess6"/>
    <dgm:cxn modelId="{354A71F6-44A5-4B95-8324-1A1ED6DEE9FE}" type="presOf" srcId="{2CFB2946-DCC0-474C-ACA8-9D21159685FD}" destId="{52FD6C20-8ACB-402D-8D6F-668EFC73026B}" srcOrd="0" destOrd="0" presId="urn:microsoft.com/office/officeart/2005/8/layout/hProcess6"/>
    <dgm:cxn modelId="{CE30C523-C288-4B03-8DE3-E19D8977CD0C}" type="presParOf" srcId="{1BBAB438-DEE4-47A4-863A-6ADA5B011D21}" destId="{12B9A32C-95D8-4C5D-A9A7-25CEA90FF7DD}" srcOrd="0" destOrd="0" presId="urn:microsoft.com/office/officeart/2005/8/layout/hProcess6"/>
    <dgm:cxn modelId="{C894D720-A8B2-4158-A193-1B5DB551CB0A}" type="presParOf" srcId="{12B9A32C-95D8-4C5D-A9A7-25CEA90FF7DD}" destId="{FA16407B-8691-4D85-B45B-7AD9AB9F6FF6}" srcOrd="0" destOrd="0" presId="urn:microsoft.com/office/officeart/2005/8/layout/hProcess6"/>
    <dgm:cxn modelId="{82BDF3A5-7D29-47AA-89BB-7A44974B73B2}" type="presParOf" srcId="{12B9A32C-95D8-4C5D-A9A7-25CEA90FF7DD}" destId="{FF55AE8F-3BC8-45A3-ADE5-7184402CAD36}" srcOrd="1" destOrd="0" presId="urn:microsoft.com/office/officeart/2005/8/layout/hProcess6"/>
    <dgm:cxn modelId="{E2F7385A-6366-4DFE-A8B6-B7A05C065FE8}" type="presParOf" srcId="{12B9A32C-95D8-4C5D-A9A7-25CEA90FF7DD}" destId="{3FE3F6D4-03F8-47EF-9F26-8BE4CAE797C3}" srcOrd="2" destOrd="0" presId="urn:microsoft.com/office/officeart/2005/8/layout/hProcess6"/>
    <dgm:cxn modelId="{E506FCE5-C514-49D2-B567-56676807B34F}" type="presParOf" srcId="{12B9A32C-95D8-4C5D-A9A7-25CEA90FF7DD}" destId="{8484A168-6882-46CC-9E50-D4F338D683CA}" srcOrd="3" destOrd="0" presId="urn:microsoft.com/office/officeart/2005/8/layout/hProcess6"/>
    <dgm:cxn modelId="{3A0CCBFC-195C-4B88-95B9-FC9675E57E6A}" type="presParOf" srcId="{1BBAB438-DEE4-47A4-863A-6ADA5B011D21}" destId="{3CAEF046-7EC7-45B9-9208-4148BB6613BB}" srcOrd="1" destOrd="0" presId="urn:microsoft.com/office/officeart/2005/8/layout/hProcess6"/>
    <dgm:cxn modelId="{FAD855D0-9752-4A6F-9800-881D426526CC}" type="presParOf" srcId="{1BBAB438-DEE4-47A4-863A-6ADA5B011D21}" destId="{7BB8AC61-BAA1-499A-89FB-84EEDD903D7B}" srcOrd="2" destOrd="0" presId="urn:microsoft.com/office/officeart/2005/8/layout/hProcess6"/>
    <dgm:cxn modelId="{AEE632AD-1C4D-4A1A-A434-34E7B11AFC83}" type="presParOf" srcId="{7BB8AC61-BAA1-499A-89FB-84EEDD903D7B}" destId="{488DAFA4-50DD-4C3C-93B0-23FA2D917875}" srcOrd="0" destOrd="0" presId="urn:microsoft.com/office/officeart/2005/8/layout/hProcess6"/>
    <dgm:cxn modelId="{76FFC741-8CF2-41FF-AA47-2584A869E271}" type="presParOf" srcId="{7BB8AC61-BAA1-499A-89FB-84EEDD903D7B}" destId="{065712EE-DF77-4FFD-B5EB-5D4C66F97CA8}" srcOrd="1" destOrd="0" presId="urn:microsoft.com/office/officeart/2005/8/layout/hProcess6"/>
    <dgm:cxn modelId="{EC678A57-FF81-406B-84A2-91AF02D55C2E}" type="presParOf" srcId="{7BB8AC61-BAA1-499A-89FB-84EEDD903D7B}" destId="{169CD05B-3B48-49A9-AEBE-CB0B3FF463C4}" srcOrd="2" destOrd="0" presId="urn:microsoft.com/office/officeart/2005/8/layout/hProcess6"/>
    <dgm:cxn modelId="{0D8DD3E5-69B5-4DE0-9DF4-3D803E12050F}" type="presParOf" srcId="{7BB8AC61-BAA1-499A-89FB-84EEDD903D7B}" destId="{2200A283-7DA3-4E53-B320-D344833BBA15}" srcOrd="3" destOrd="0" presId="urn:microsoft.com/office/officeart/2005/8/layout/hProcess6"/>
    <dgm:cxn modelId="{A0C21AA2-25E6-40C0-BDCD-28FCF9D83FFB}" type="presParOf" srcId="{1BBAB438-DEE4-47A4-863A-6ADA5B011D21}" destId="{22CBCDA9-82F0-4ECC-AA22-EB0D44A2E404}" srcOrd="3" destOrd="0" presId="urn:microsoft.com/office/officeart/2005/8/layout/hProcess6"/>
    <dgm:cxn modelId="{78D7652C-A651-4B1F-BBF8-7EF1DDC38918}" type="presParOf" srcId="{1BBAB438-DEE4-47A4-863A-6ADA5B011D21}" destId="{386A13EA-C88C-4B3E-A1D0-E29D084EA539}" srcOrd="4" destOrd="0" presId="urn:microsoft.com/office/officeart/2005/8/layout/hProcess6"/>
    <dgm:cxn modelId="{396ED8ED-A89E-44FD-B549-EF43E10C9B36}" type="presParOf" srcId="{386A13EA-C88C-4B3E-A1D0-E29D084EA539}" destId="{9D9C4E3B-558D-4C32-91DA-CD6A61F23043}" srcOrd="0" destOrd="0" presId="urn:microsoft.com/office/officeart/2005/8/layout/hProcess6"/>
    <dgm:cxn modelId="{EB4EB9BE-32D3-432D-8BF8-270E4F921EE1}" type="presParOf" srcId="{386A13EA-C88C-4B3E-A1D0-E29D084EA539}" destId="{52FD6C20-8ACB-402D-8D6F-668EFC73026B}" srcOrd="1" destOrd="0" presId="urn:microsoft.com/office/officeart/2005/8/layout/hProcess6"/>
    <dgm:cxn modelId="{077EA4D4-E944-4A17-A247-12DD811E16AD}" type="presParOf" srcId="{386A13EA-C88C-4B3E-A1D0-E29D084EA539}" destId="{50CF1805-48CF-49CD-919D-67B9F6E2DEC9}" srcOrd="2" destOrd="0" presId="urn:microsoft.com/office/officeart/2005/8/layout/hProcess6"/>
    <dgm:cxn modelId="{AC2D14F3-39E3-4D81-9D6A-18FBAE80535A}" type="presParOf" srcId="{386A13EA-C88C-4B3E-A1D0-E29D084EA539}" destId="{2B6438D9-83E0-42ED-AB0D-A3CE7B47544A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E8DF945-C1A7-45E1-AECA-478F8284512C}" type="doc">
      <dgm:prSet loTypeId="urn:microsoft.com/office/officeart/2005/8/layout/hierarchy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78EA81C6-77E1-45CE-88C5-0018B5BEBB96}">
      <dgm:prSet phldrT="[Text]"/>
      <dgm:spPr/>
      <dgm:t>
        <a:bodyPr/>
        <a:lstStyle/>
        <a:p>
          <a:r>
            <a:rPr lang="en-IN" dirty="0"/>
            <a:t>Custom OPEN CV Chip</a:t>
          </a:r>
        </a:p>
      </dgm:t>
    </dgm:pt>
    <dgm:pt modelId="{A2979EE3-ADBD-4659-8A44-8BF9AD0BC35B}" type="parTrans" cxnId="{D75B158B-DA08-4BA1-80F1-5D881B1D00E0}">
      <dgm:prSet/>
      <dgm:spPr/>
      <dgm:t>
        <a:bodyPr/>
        <a:lstStyle/>
        <a:p>
          <a:endParaRPr lang="en-IN"/>
        </a:p>
      </dgm:t>
    </dgm:pt>
    <dgm:pt modelId="{7C0EDFFA-08EB-437E-B867-65A098DD2300}" type="sibTrans" cxnId="{D75B158B-DA08-4BA1-80F1-5D881B1D00E0}">
      <dgm:prSet/>
      <dgm:spPr/>
      <dgm:t>
        <a:bodyPr/>
        <a:lstStyle/>
        <a:p>
          <a:endParaRPr lang="en-IN"/>
        </a:p>
      </dgm:t>
    </dgm:pt>
    <dgm:pt modelId="{110887BD-1277-4DD5-BB59-5E0B885BCF6A}">
      <dgm:prSet phldrT="[Text]"/>
      <dgm:spPr/>
      <dgm:t>
        <a:bodyPr/>
        <a:lstStyle/>
        <a:p>
          <a:r>
            <a:rPr lang="en-IN" dirty="0"/>
            <a:t>Custom Processing</a:t>
          </a:r>
          <a:r>
            <a:rPr lang="en-IN" baseline="0" dirty="0"/>
            <a:t> Unit </a:t>
          </a:r>
          <a:endParaRPr lang="en-IN" dirty="0"/>
        </a:p>
      </dgm:t>
    </dgm:pt>
    <dgm:pt modelId="{D48BE64B-4B7E-4661-AFB0-660E699E47F5}" type="parTrans" cxnId="{E34601E7-9044-41CE-BFD7-26434F614324}">
      <dgm:prSet/>
      <dgm:spPr/>
      <dgm:t>
        <a:bodyPr/>
        <a:lstStyle/>
        <a:p>
          <a:endParaRPr lang="en-IN"/>
        </a:p>
      </dgm:t>
    </dgm:pt>
    <dgm:pt modelId="{EF203478-5986-4B1D-9BBB-7D45DFAC6A86}" type="sibTrans" cxnId="{E34601E7-9044-41CE-BFD7-26434F614324}">
      <dgm:prSet/>
      <dgm:spPr/>
      <dgm:t>
        <a:bodyPr/>
        <a:lstStyle/>
        <a:p>
          <a:endParaRPr lang="en-IN"/>
        </a:p>
      </dgm:t>
    </dgm:pt>
    <dgm:pt modelId="{089CD078-D81A-4A7A-820D-963B0962460D}">
      <dgm:prSet phldrT="[Text]"/>
      <dgm:spPr/>
      <dgm:t>
        <a:bodyPr/>
        <a:lstStyle/>
        <a:p>
          <a:r>
            <a:rPr lang="en-IN" dirty="0"/>
            <a:t>Operation Mode </a:t>
          </a:r>
        </a:p>
      </dgm:t>
    </dgm:pt>
    <dgm:pt modelId="{5ABD89DE-4882-407D-920D-5136CFFEFCED}" type="parTrans" cxnId="{22BD33C6-6CB1-409D-9A32-5B0F6BDD7345}">
      <dgm:prSet/>
      <dgm:spPr/>
      <dgm:t>
        <a:bodyPr/>
        <a:lstStyle/>
        <a:p>
          <a:endParaRPr lang="en-IN"/>
        </a:p>
      </dgm:t>
    </dgm:pt>
    <dgm:pt modelId="{122B3A29-8FAB-4B77-9D88-8BC3E00CFD0A}" type="sibTrans" cxnId="{22BD33C6-6CB1-409D-9A32-5B0F6BDD7345}">
      <dgm:prSet/>
      <dgm:spPr/>
      <dgm:t>
        <a:bodyPr/>
        <a:lstStyle/>
        <a:p>
          <a:endParaRPr lang="en-IN"/>
        </a:p>
      </dgm:t>
    </dgm:pt>
    <dgm:pt modelId="{A5CEB862-B832-42F2-BDFA-CF5CF5C7977A}">
      <dgm:prSet phldrT="[Text]"/>
      <dgm:spPr/>
      <dgm:t>
        <a:bodyPr/>
        <a:lstStyle/>
        <a:p>
          <a:r>
            <a:rPr lang="en-IN" dirty="0"/>
            <a:t>Training Mode </a:t>
          </a:r>
        </a:p>
      </dgm:t>
    </dgm:pt>
    <dgm:pt modelId="{E4A073E9-5196-43C1-93B7-7A05C1F3757E}" type="parTrans" cxnId="{A466CD4B-7185-4D18-882A-8BA7C40E4766}">
      <dgm:prSet/>
      <dgm:spPr/>
      <dgm:t>
        <a:bodyPr/>
        <a:lstStyle/>
        <a:p>
          <a:endParaRPr lang="en-IN"/>
        </a:p>
      </dgm:t>
    </dgm:pt>
    <dgm:pt modelId="{2C511F58-F3C9-472D-8758-D53D681D737E}" type="sibTrans" cxnId="{A466CD4B-7185-4D18-882A-8BA7C40E4766}">
      <dgm:prSet/>
      <dgm:spPr/>
      <dgm:t>
        <a:bodyPr/>
        <a:lstStyle/>
        <a:p>
          <a:endParaRPr lang="en-IN"/>
        </a:p>
      </dgm:t>
    </dgm:pt>
    <dgm:pt modelId="{66594919-64D5-4BB5-915D-EB5442BD0A04}">
      <dgm:prSet phldrT="[Text]"/>
      <dgm:spPr/>
      <dgm:t>
        <a:bodyPr/>
        <a:lstStyle/>
        <a:p>
          <a:r>
            <a:rPr lang="en-IN" dirty="0"/>
            <a:t>Micro-controller</a:t>
          </a:r>
          <a:r>
            <a:rPr lang="en-IN" baseline="0" dirty="0"/>
            <a:t> Unit </a:t>
          </a:r>
          <a:endParaRPr lang="en-IN" dirty="0"/>
        </a:p>
      </dgm:t>
    </dgm:pt>
    <dgm:pt modelId="{F88AE0EB-E5FC-4643-A85A-FF6CABC43240}" type="parTrans" cxnId="{4F39488D-94EF-4515-9F89-356BD76FC135}">
      <dgm:prSet/>
      <dgm:spPr/>
      <dgm:t>
        <a:bodyPr/>
        <a:lstStyle/>
        <a:p>
          <a:endParaRPr lang="en-IN"/>
        </a:p>
      </dgm:t>
    </dgm:pt>
    <dgm:pt modelId="{5425EA9D-13D5-489F-9B35-B14F78A4BBE0}" type="sibTrans" cxnId="{4F39488D-94EF-4515-9F89-356BD76FC135}">
      <dgm:prSet/>
      <dgm:spPr/>
      <dgm:t>
        <a:bodyPr/>
        <a:lstStyle/>
        <a:p>
          <a:endParaRPr lang="en-IN"/>
        </a:p>
      </dgm:t>
    </dgm:pt>
    <dgm:pt modelId="{BFA5EF50-DAB3-4DE4-8625-0932B0F92739}">
      <dgm:prSet phldrT="[Text]"/>
      <dgm:spPr/>
      <dgm:t>
        <a:bodyPr/>
        <a:lstStyle/>
        <a:p>
          <a:r>
            <a:rPr lang="en-IN" dirty="0"/>
            <a:t>GND, 5V Pins</a:t>
          </a:r>
        </a:p>
        <a:p>
          <a:r>
            <a:rPr lang="en-IN" dirty="0"/>
            <a:t>X,Y,Z co-ordinate Pins </a:t>
          </a:r>
        </a:p>
        <a:p>
          <a:r>
            <a:rPr lang="en-IN" dirty="0"/>
            <a:t>Data o/p Pin</a:t>
          </a:r>
        </a:p>
      </dgm:t>
    </dgm:pt>
    <dgm:pt modelId="{DB4A3E1B-51A1-4AAB-BBC3-964D20BDD558}" type="parTrans" cxnId="{3FA86595-AF40-433A-B84A-97816B20FEE3}">
      <dgm:prSet/>
      <dgm:spPr/>
      <dgm:t>
        <a:bodyPr/>
        <a:lstStyle/>
        <a:p>
          <a:endParaRPr lang="en-IN"/>
        </a:p>
      </dgm:t>
    </dgm:pt>
    <dgm:pt modelId="{D84E49D7-A430-4154-B1E2-3DF02A36845D}" type="sibTrans" cxnId="{3FA86595-AF40-433A-B84A-97816B20FEE3}">
      <dgm:prSet/>
      <dgm:spPr/>
      <dgm:t>
        <a:bodyPr/>
        <a:lstStyle/>
        <a:p>
          <a:endParaRPr lang="en-IN"/>
        </a:p>
      </dgm:t>
    </dgm:pt>
    <dgm:pt modelId="{491DE03E-6188-487D-B63C-59461F63A432}" type="pres">
      <dgm:prSet presAssocID="{FE8DF945-C1A7-45E1-AECA-478F8284512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9D32507-FFBA-4EFA-8D39-6E740EFCDBFF}" type="pres">
      <dgm:prSet presAssocID="{78EA81C6-77E1-45CE-88C5-0018B5BEBB96}" presName="vertOne" presStyleCnt="0"/>
      <dgm:spPr/>
    </dgm:pt>
    <dgm:pt modelId="{9241F3F9-5956-4951-B992-1D79539FDC4E}" type="pres">
      <dgm:prSet presAssocID="{78EA81C6-77E1-45CE-88C5-0018B5BEBB96}" presName="txOne" presStyleLbl="node0" presStyleIdx="0" presStyleCnt="1">
        <dgm:presLayoutVars>
          <dgm:chPref val="3"/>
        </dgm:presLayoutVars>
      </dgm:prSet>
      <dgm:spPr/>
    </dgm:pt>
    <dgm:pt modelId="{907B7A50-3770-4827-AF30-929D0FCF1AA8}" type="pres">
      <dgm:prSet presAssocID="{78EA81C6-77E1-45CE-88C5-0018B5BEBB96}" presName="parTransOne" presStyleCnt="0"/>
      <dgm:spPr/>
    </dgm:pt>
    <dgm:pt modelId="{8FED930A-6B26-481B-B3C9-B5AF054D7BD8}" type="pres">
      <dgm:prSet presAssocID="{78EA81C6-77E1-45CE-88C5-0018B5BEBB96}" presName="horzOne" presStyleCnt="0"/>
      <dgm:spPr/>
    </dgm:pt>
    <dgm:pt modelId="{B91823E3-8134-4B71-A332-0C2E9C890DA8}" type="pres">
      <dgm:prSet presAssocID="{110887BD-1277-4DD5-BB59-5E0B885BCF6A}" presName="vertTwo" presStyleCnt="0"/>
      <dgm:spPr/>
    </dgm:pt>
    <dgm:pt modelId="{EEE52F83-46EF-4B81-9C8F-360F99F60B98}" type="pres">
      <dgm:prSet presAssocID="{110887BD-1277-4DD5-BB59-5E0B885BCF6A}" presName="txTwo" presStyleLbl="node2" presStyleIdx="0" presStyleCnt="2">
        <dgm:presLayoutVars>
          <dgm:chPref val="3"/>
        </dgm:presLayoutVars>
      </dgm:prSet>
      <dgm:spPr/>
    </dgm:pt>
    <dgm:pt modelId="{632309BB-3817-4468-8D94-CBF180B1D9E2}" type="pres">
      <dgm:prSet presAssocID="{110887BD-1277-4DD5-BB59-5E0B885BCF6A}" presName="parTransTwo" presStyleCnt="0"/>
      <dgm:spPr/>
    </dgm:pt>
    <dgm:pt modelId="{A7E7B721-D9D3-4D25-A19D-4EA8F27DF633}" type="pres">
      <dgm:prSet presAssocID="{110887BD-1277-4DD5-BB59-5E0B885BCF6A}" presName="horzTwo" presStyleCnt="0"/>
      <dgm:spPr/>
    </dgm:pt>
    <dgm:pt modelId="{37373DA2-CFF8-4663-B044-1A36867FC632}" type="pres">
      <dgm:prSet presAssocID="{089CD078-D81A-4A7A-820D-963B0962460D}" presName="vertThree" presStyleCnt="0"/>
      <dgm:spPr/>
    </dgm:pt>
    <dgm:pt modelId="{97FC9CE2-BC75-4C60-A68F-0D547D78906B}" type="pres">
      <dgm:prSet presAssocID="{089CD078-D81A-4A7A-820D-963B0962460D}" presName="txThree" presStyleLbl="node3" presStyleIdx="0" presStyleCnt="3">
        <dgm:presLayoutVars>
          <dgm:chPref val="3"/>
        </dgm:presLayoutVars>
      </dgm:prSet>
      <dgm:spPr/>
    </dgm:pt>
    <dgm:pt modelId="{33B4825A-F121-4133-B358-D0E5F46EC0C9}" type="pres">
      <dgm:prSet presAssocID="{089CD078-D81A-4A7A-820D-963B0962460D}" presName="horzThree" presStyleCnt="0"/>
      <dgm:spPr/>
    </dgm:pt>
    <dgm:pt modelId="{3DDB5BC1-F2C6-4ABA-A9DA-530553700148}" type="pres">
      <dgm:prSet presAssocID="{122B3A29-8FAB-4B77-9D88-8BC3E00CFD0A}" presName="sibSpaceThree" presStyleCnt="0"/>
      <dgm:spPr/>
    </dgm:pt>
    <dgm:pt modelId="{665B315A-11EB-4820-A154-FFD6E6206608}" type="pres">
      <dgm:prSet presAssocID="{A5CEB862-B832-42F2-BDFA-CF5CF5C7977A}" presName="vertThree" presStyleCnt="0"/>
      <dgm:spPr/>
    </dgm:pt>
    <dgm:pt modelId="{E1BE364D-2A7A-4D03-BE28-2DE4124DD32F}" type="pres">
      <dgm:prSet presAssocID="{A5CEB862-B832-42F2-BDFA-CF5CF5C7977A}" presName="txThree" presStyleLbl="node3" presStyleIdx="1" presStyleCnt="3">
        <dgm:presLayoutVars>
          <dgm:chPref val="3"/>
        </dgm:presLayoutVars>
      </dgm:prSet>
      <dgm:spPr/>
    </dgm:pt>
    <dgm:pt modelId="{0C92A036-5D73-4A2D-946C-E0CD61DAF4FB}" type="pres">
      <dgm:prSet presAssocID="{A5CEB862-B832-42F2-BDFA-CF5CF5C7977A}" presName="horzThree" presStyleCnt="0"/>
      <dgm:spPr/>
    </dgm:pt>
    <dgm:pt modelId="{9C86F25D-1FAF-4299-BE0A-41C6F098FD2F}" type="pres">
      <dgm:prSet presAssocID="{EF203478-5986-4B1D-9BBB-7D45DFAC6A86}" presName="sibSpaceTwo" presStyleCnt="0"/>
      <dgm:spPr/>
    </dgm:pt>
    <dgm:pt modelId="{BCF67B60-D530-4BA5-98FA-56D112ED254B}" type="pres">
      <dgm:prSet presAssocID="{66594919-64D5-4BB5-915D-EB5442BD0A04}" presName="vertTwo" presStyleCnt="0"/>
      <dgm:spPr/>
    </dgm:pt>
    <dgm:pt modelId="{D8E19D70-B23E-4126-AA74-49B440CDD81E}" type="pres">
      <dgm:prSet presAssocID="{66594919-64D5-4BB5-915D-EB5442BD0A04}" presName="txTwo" presStyleLbl="node2" presStyleIdx="1" presStyleCnt="2">
        <dgm:presLayoutVars>
          <dgm:chPref val="3"/>
        </dgm:presLayoutVars>
      </dgm:prSet>
      <dgm:spPr/>
    </dgm:pt>
    <dgm:pt modelId="{CCFC76EA-8F10-480D-9E87-6AE0CE087150}" type="pres">
      <dgm:prSet presAssocID="{66594919-64D5-4BB5-915D-EB5442BD0A04}" presName="parTransTwo" presStyleCnt="0"/>
      <dgm:spPr/>
    </dgm:pt>
    <dgm:pt modelId="{052735D9-EA45-4FE8-A1C0-00B4C42BBEC4}" type="pres">
      <dgm:prSet presAssocID="{66594919-64D5-4BB5-915D-EB5442BD0A04}" presName="horzTwo" presStyleCnt="0"/>
      <dgm:spPr/>
    </dgm:pt>
    <dgm:pt modelId="{BBCFFA55-624F-4512-9307-66D374B76ECF}" type="pres">
      <dgm:prSet presAssocID="{BFA5EF50-DAB3-4DE4-8625-0932B0F92739}" presName="vertThree" presStyleCnt="0"/>
      <dgm:spPr/>
    </dgm:pt>
    <dgm:pt modelId="{125A4AA3-4853-43A4-ABB6-B2CC35056A88}" type="pres">
      <dgm:prSet presAssocID="{BFA5EF50-DAB3-4DE4-8625-0932B0F92739}" presName="txThree" presStyleLbl="node3" presStyleIdx="2" presStyleCnt="3">
        <dgm:presLayoutVars>
          <dgm:chPref val="3"/>
        </dgm:presLayoutVars>
      </dgm:prSet>
      <dgm:spPr/>
    </dgm:pt>
    <dgm:pt modelId="{FBE5BE64-0ED0-4833-A38D-673F204735E4}" type="pres">
      <dgm:prSet presAssocID="{BFA5EF50-DAB3-4DE4-8625-0932B0F92739}" presName="horzThree" presStyleCnt="0"/>
      <dgm:spPr/>
    </dgm:pt>
  </dgm:ptLst>
  <dgm:cxnLst>
    <dgm:cxn modelId="{7EA53B06-AB4E-4FE5-AFE7-E84687873DEE}" type="presOf" srcId="{110887BD-1277-4DD5-BB59-5E0B885BCF6A}" destId="{EEE52F83-46EF-4B81-9C8F-360F99F60B98}" srcOrd="0" destOrd="0" presId="urn:microsoft.com/office/officeart/2005/8/layout/hierarchy4"/>
    <dgm:cxn modelId="{9F3F622F-8552-46AB-A48D-015745EBA8A2}" type="presOf" srcId="{FE8DF945-C1A7-45E1-AECA-478F8284512C}" destId="{491DE03E-6188-487D-B63C-59461F63A432}" srcOrd="0" destOrd="0" presId="urn:microsoft.com/office/officeart/2005/8/layout/hierarchy4"/>
    <dgm:cxn modelId="{D8471841-2CD6-475A-9FDF-756D9AD8CE3D}" type="presOf" srcId="{78EA81C6-77E1-45CE-88C5-0018B5BEBB96}" destId="{9241F3F9-5956-4951-B992-1D79539FDC4E}" srcOrd="0" destOrd="0" presId="urn:microsoft.com/office/officeart/2005/8/layout/hierarchy4"/>
    <dgm:cxn modelId="{E86C7444-DE01-4071-86DB-FDC76E17AF9B}" type="presOf" srcId="{66594919-64D5-4BB5-915D-EB5442BD0A04}" destId="{D8E19D70-B23E-4126-AA74-49B440CDD81E}" srcOrd="0" destOrd="0" presId="urn:microsoft.com/office/officeart/2005/8/layout/hierarchy4"/>
    <dgm:cxn modelId="{A466CD4B-7185-4D18-882A-8BA7C40E4766}" srcId="{110887BD-1277-4DD5-BB59-5E0B885BCF6A}" destId="{A5CEB862-B832-42F2-BDFA-CF5CF5C7977A}" srcOrd="1" destOrd="0" parTransId="{E4A073E9-5196-43C1-93B7-7A05C1F3757E}" sibTransId="{2C511F58-F3C9-472D-8758-D53D681D737E}"/>
    <dgm:cxn modelId="{D75B158B-DA08-4BA1-80F1-5D881B1D00E0}" srcId="{FE8DF945-C1A7-45E1-AECA-478F8284512C}" destId="{78EA81C6-77E1-45CE-88C5-0018B5BEBB96}" srcOrd="0" destOrd="0" parTransId="{A2979EE3-ADBD-4659-8A44-8BF9AD0BC35B}" sibTransId="{7C0EDFFA-08EB-437E-B867-65A098DD2300}"/>
    <dgm:cxn modelId="{4F39488D-94EF-4515-9F89-356BD76FC135}" srcId="{78EA81C6-77E1-45CE-88C5-0018B5BEBB96}" destId="{66594919-64D5-4BB5-915D-EB5442BD0A04}" srcOrd="1" destOrd="0" parTransId="{F88AE0EB-E5FC-4643-A85A-FF6CABC43240}" sibTransId="{5425EA9D-13D5-489F-9B35-B14F78A4BBE0}"/>
    <dgm:cxn modelId="{3FA86595-AF40-433A-B84A-97816B20FEE3}" srcId="{66594919-64D5-4BB5-915D-EB5442BD0A04}" destId="{BFA5EF50-DAB3-4DE4-8625-0932B0F92739}" srcOrd="0" destOrd="0" parTransId="{DB4A3E1B-51A1-4AAB-BBC3-964D20BDD558}" sibTransId="{D84E49D7-A430-4154-B1E2-3DF02A36845D}"/>
    <dgm:cxn modelId="{25DBBD9E-656C-4020-94A5-2EDBAA51B019}" type="presOf" srcId="{089CD078-D81A-4A7A-820D-963B0962460D}" destId="{97FC9CE2-BC75-4C60-A68F-0D547D78906B}" srcOrd="0" destOrd="0" presId="urn:microsoft.com/office/officeart/2005/8/layout/hierarchy4"/>
    <dgm:cxn modelId="{68CC75BA-BE86-4744-9246-8D4006B721F1}" type="presOf" srcId="{A5CEB862-B832-42F2-BDFA-CF5CF5C7977A}" destId="{E1BE364D-2A7A-4D03-BE28-2DE4124DD32F}" srcOrd="0" destOrd="0" presId="urn:microsoft.com/office/officeart/2005/8/layout/hierarchy4"/>
    <dgm:cxn modelId="{22BD33C6-6CB1-409D-9A32-5B0F6BDD7345}" srcId="{110887BD-1277-4DD5-BB59-5E0B885BCF6A}" destId="{089CD078-D81A-4A7A-820D-963B0962460D}" srcOrd="0" destOrd="0" parTransId="{5ABD89DE-4882-407D-920D-5136CFFEFCED}" sibTransId="{122B3A29-8FAB-4B77-9D88-8BC3E00CFD0A}"/>
    <dgm:cxn modelId="{E34601E7-9044-41CE-BFD7-26434F614324}" srcId="{78EA81C6-77E1-45CE-88C5-0018B5BEBB96}" destId="{110887BD-1277-4DD5-BB59-5E0B885BCF6A}" srcOrd="0" destOrd="0" parTransId="{D48BE64B-4B7E-4661-AFB0-660E699E47F5}" sibTransId="{EF203478-5986-4B1D-9BBB-7D45DFAC6A86}"/>
    <dgm:cxn modelId="{FF55DCF1-B0E3-4DDB-BDB4-5439868EB183}" type="presOf" srcId="{BFA5EF50-DAB3-4DE4-8625-0932B0F92739}" destId="{125A4AA3-4853-43A4-ABB6-B2CC35056A88}" srcOrd="0" destOrd="0" presId="urn:microsoft.com/office/officeart/2005/8/layout/hierarchy4"/>
    <dgm:cxn modelId="{5C88B4AA-C91F-4422-87B6-86B609BC70BC}" type="presParOf" srcId="{491DE03E-6188-487D-B63C-59461F63A432}" destId="{49D32507-FFBA-4EFA-8D39-6E740EFCDBFF}" srcOrd="0" destOrd="0" presId="urn:microsoft.com/office/officeart/2005/8/layout/hierarchy4"/>
    <dgm:cxn modelId="{E24CA544-185E-4C28-80E4-603EEAA723BD}" type="presParOf" srcId="{49D32507-FFBA-4EFA-8D39-6E740EFCDBFF}" destId="{9241F3F9-5956-4951-B992-1D79539FDC4E}" srcOrd="0" destOrd="0" presId="urn:microsoft.com/office/officeart/2005/8/layout/hierarchy4"/>
    <dgm:cxn modelId="{1180AFF3-79CD-405D-B68A-22CCFDC15231}" type="presParOf" srcId="{49D32507-FFBA-4EFA-8D39-6E740EFCDBFF}" destId="{907B7A50-3770-4827-AF30-929D0FCF1AA8}" srcOrd="1" destOrd="0" presId="urn:microsoft.com/office/officeart/2005/8/layout/hierarchy4"/>
    <dgm:cxn modelId="{116E640F-5F90-4F57-88CA-5BA735893B0B}" type="presParOf" srcId="{49D32507-FFBA-4EFA-8D39-6E740EFCDBFF}" destId="{8FED930A-6B26-481B-B3C9-B5AF054D7BD8}" srcOrd="2" destOrd="0" presId="urn:microsoft.com/office/officeart/2005/8/layout/hierarchy4"/>
    <dgm:cxn modelId="{F09F79D8-AE9B-4943-9556-2F9BBEAA3422}" type="presParOf" srcId="{8FED930A-6B26-481B-B3C9-B5AF054D7BD8}" destId="{B91823E3-8134-4B71-A332-0C2E9C890DA8}" srcOrd="0" destOrd="0" presId="urn:microsoft.com/office/officeart/2005/8/layout/hierarchy4"/>
    <dgm:cxn modelId="{DF67385D-E775-4E53-BE1E-D337223B0FB0}" type="presParOf" srcId="{B91823E3-8134-4B71-A332-0C2E9C890DA8}" destId="{EEE52F83-46EF-4B81-9C8F-360F99F60B98}" srcOrd="0" destOrd="0" presId="urn:microsoft.com/office/officeart/2005/8/layout/hierarchy4"/>
    <dgm:cxn modelId="{501354FE-E09A-443D-B5E7-AF333C164804}" type="presParOf" srcId="{B91823E3-8134-4B71-A332-0C2E9C890DA8}" destId="{632309BB-3817-4468-8D94-CBF180B1D9E2}" srcOrd="1" destOrd="0" presId="urn:microsoft.com/office/officeart/2005/8/layout/hierarchy4"/>
    <dgm:cxn modelId="{A2B642E5-56CE-49B4-A68F-E691D1F9AB3D}" type="presParOf" srcId="{B91823E3-8134-4B71-A332-0C2E9C890DA8}" destId="{A7E7B721-D9D3-4D25-A19D-4EA8F27DF633}" srcOrd="2" destOrd="0" presId="urn:microsoft.com/office/officeart/2005/8/layout/hierarchy4"/>
    <dgm:cxn modelId="{0322E887-EE42-4157-9EE1-CED251AD693A}" type="presParOf" srcId="{A7E7B721-D9D3-4D25-A19D-4EA8F27DF633}" destId="{37373DA2-CFF8-4663-B044-1A36867FC632}" srcOrd="0" destOrd="0" presId="urn:microsoft.com/office/officeart/2005/8/layout/hierarchy4"/>
    <dgm:cxn modelId="{09F7B70B-5935-46E3-85E8-940443E8EA90}" type="presParOf" srcId="{37373DA2-CFF8-4663-B044-1A36867FC632}" destId="{97FC9CE2-BC75-4C60-A68F-0D547D78906B}" srcOrd="0" destOrd="0" presId="urn:microsoft.com/office/officeart/2005/8/layout/hierarchy4"/>
    <dgm:cxn modelId="{4F1673F8-7985-4D55-9E40-516AE3B3EDDC}" type="presParOf" srcId="{37373DA2-CFF8-4663-B044-1A36867FC632}" destId="{33B4825A-F121-4133-B358-D0E5F46EC0C9}" srcOrd="1" destOrd="0" presId="urn:microsoft.com/office/officeart/2005/8/layout/hierarchy4"/>
    <dgm:cxn modelId="{A5989605-5F26-4E8A-8DB1-336079A3B121}" type="presParOf" srcId="{A7E7B721-D9D3-4D25-A19D-4EA8F27DF633}" destId="{3DDB5BC1-F2C6-4ABA-A9DA-530553700148}" srcOrd="1" destOrd="0" presId="urn:microsoft.com/office/officeart/2005/8/layout/hierarchy4"/>
    <dgm:cxn modelId="{7D35E5D4-DE3F-4C27-8C5C-0C3EF6B8FB27}" type="presParOf" srcId="{A7E7B721-D9D3-4D25-A19D-4EA8F27DF633}" destId="{665B315A-11EB-4820-A154-FFD6E6206608}" srcOrd="2" destOrd="0" presId="urn:microsoft.com/office/officeart/2005/8/layout/hierarchy4"/>
    <dgm:cxn modelId="{76F31080-B939-4CA9-BAF0-CA73C6A318C9}" type="presParOf" srcId="{665B315A-11EB-4820-A154-FFD6E6206608}" destId="{E1BE364D-2A7A-4D03-BE28-2DE4124DD32F}" srcOrd="0" destOrd="0" presId="urn:microsoft.com/office/officeart/2005/8/layout/hierarchy4"/>
    <dgm:cxn modelId="{B0489A76-9928-4ACF-86C4-BA27386E27DF}" type="presParOf" srcId="{665B315A-11EB-4820-A154-FFD6E6206608}" destId="{0C92A036-5D73-4A2D-946C-E0CD61DAF4FB}" srcOrd="1" destOrd="0" presId="urn:microsoft.com/office/officeart/2005/8/layout/hierarchy4"/>
    <dgm:cxn modelId="{EEBD02DD-803C-4D44-A7D9-514455F6B4AD}" type="presParOf" srcId="{8FED930A-6B26-481B-B3C9-B5AF054D7BD8}" destId="{9C86F25D-1FAF-4299-BE0A-41C6F098FD2F}" srcOrd="1" destOrd="0" presId="urn:microsoft.com/office/officeart/2005/8/layout/hierarchy4"/>
    <dgm:cxn modelId="{65ECB642-BD80-4C25-B18F-B94202E82C9C}" type="presParOf" srcId="{8FED930A-6B26-481B-B3C9-B5AF054D7BD8}" destId="{BCF67B60-D530-4BA5-98FA-56D112ED254B}" srcOrd="2" destOrd="0" presId="urn:microsoft.com/office/officeart/2005/8/layout/hierarchy4"/>
    <dgm:cxn modelId="{E993E425-E9FA-43B8-9307-23AC830C0F17}" type="presParOf" srcId="{BCF67B60-D530-4BA5-98FA-56D112ED254B}" destId="{D8E19D70-B23E-4126-AA74-49B440CDD81E}" srcOrd="0" destOrd="0" presId="urn:microsoft.com/office/officeart/2005/8/layout/hierarchy4"/>
    <dgm:cxn modelId="{27A8EDCA-25B1-4869-A52B-52787304CC32}" type="presParOf" srcId="{BCF67B60-D530-4BA5-98FA-56D112ED254B}" destId="{CCFC76EA-8F10-480D-9E87-6AE0CE087150}" srcOrd="1" destOrd="0" presId="urn:microsoft.com/office/officeart/2005/8/layout/hierarchy4"/>
    <dgm:cxn modelId="{A7F0DFFF-1E86-4523-A97B-CB24DA4C45E4}" type="presParOf" srcId="{BCF67B60-D530-4BA5-98FA-56D112ED254B}" destId="{052735D9-EA45-4FE8-A1C0-00B4C42BBEC4}" srcOrd="2" destOrd="0" presId="urn:microsoft.com/office/officeart/2005/8/layout/hierarchy4"/>
    <dgm:cxn modelId="{5952A732-17A4-462C-98B8-B0C280CBDDA8}" type="presParOf" srcId="{052735D9-EA45-4FE8-A1C0-00B4C42BBEC4}" destId="{BBCFFA55-624F-4512-9307-66D374B76ECF}" srcOrd="0" destOrd="0" presId="urn:microsoft.com/office/officeart/2005/8/layout/hierarchy4"/>
    <dgm:cxn modelId="{1E01470A-6471-4026-BA00-7B5D5F412038}" type="presParOf" srcId="{BBCFFA55-624F-4512-9307-66D374B76ECF}" destId="{125A4AA3-4853-43A4-ABB6-B2CC35056A88}" srcOrd="0" destOrd="0" presId="urn:microsoft.com/office/officeart/2005/8/layout/hierarchy4"/>
    <dgm:cxn modelId="{DF5A3E72-0D66-44B6-8D1B-3C5BD7EDC8E1}" type="presParOf" srcId="{BBCFFA55-624F-4512-9307-66D374B76ECF}" destId="{FBE5BE64-0ED0-4833-A38D-673F204735E4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5AE8F-3BC8-45A3-ADE5-7184402CAD36}">
      <dsp:nvSpPr>
        <dsp:cNvPr id="0" name=""/>
        <dsp:cNvSpPr/>
      </dsp:nvSpPr>
      <dsp:spPr>
        <a:xfrm>
          <a:off x="352170" y="1205839"/>
          <a:ext cx="1398091" cy="12221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UART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Serial comms</a:t>
          </a:r>
        </a:p>
      </dsp:txBody>
      <dsp:txXfrm>
        <a:off x="701693" y="1389155"/>
        <a:ext cx="681569" cy="855475"/>
      </dsp:txXfrm>
    </dsp:sp>
    <dsp:sp modelId="{8484A168-6882-46CC-9E50-D4F338D683CA}">
      <dsp:nvSpPr>
        <dsp:cNvPr id="0" name=""/>
        <dsp:cNvSpPr/>
      </dsp:nvSpPr>
      <dsp:spPr>
        <a:xfrm>
          <a:off x="2647" y="1467370"/>
          <a:ext cx="699045" cy="699045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shade val="50000"/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OPENCV Unit </a:t>
          </a:r>
        </a:p>
      </dsp:txBody>
      <dsp:txXfrm>
        <a:off x="105020" y="1569743"/>
        <a:ext cx="494299" cy="494299"/>
      </dsp:txXfrm>
    </dsp:sp>
    <dsp:sp modelId="{065712EE-DF77-4FFD-B5EB-5D4C66F97CA8}">
      <dsp:nvSpPr>
        <dsp:cNvPr id="0" name=""/>
        <dsp:cNvSpPr/>
      </dsp:nvSpPr>
      <dsp:spPr>
        <a:xfrm>
          <a:off x="2187165" y="1205839"/>
          <a:ext cx="1398091" cy="12221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Controller </a:t>
          </a:r>
        </a:p>
      </dsp:txBody>
      <dsp:txXfrm>
        <a:off x="2536688" y="1389155"/>
        <a:ext cx="681569" cy="855475"/>
      </dsp:txXfrm>
    </dsp:sp>
    <dsp:sp modelId="{2200A283-7DA3-4E53-B320-D344833BBA15}">
      <dsp:nvSpPr>
        <dsp:cNvPr id="0" name=""/>
        <dsp:cNvSpPr/>
      </dsp:nvSpPr>
      <dsp:spPr>
        <a:xfrm>
          <a:off x="1837642" y="1467370"/>
          <a:ext cx="699045" cy="699045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324034"/>
                <a:satOff val="-36689"/>
                <a:lumOff val="37311"/>
                <a:alphaOff val="0"/>
                <a:tint val="98000"/>
                <a:lumMod val="110000"/>
              </a:schemeClr>
            </a:gs>
            <a:gs pos="84000">
              <a:schemeClr val="accent1">
                <a:shade val="50000"/>
                <a:hueOff val="324034"/>
                <a:satOff val="-36689"/>
                <a:lumOff val="373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String/Co-ordinate data</a:t>
          </a:r>
        </a:p>
      </dsp:txBody>
      <dsp:txXfrm>
        <a:off x="1940015" y="1569743"/>
        <a:ext cx="494299" cy="494299"/>
      </dsp:txXfrm>
    </dsp:sp>
    <dsp:sp modelId="{52FD6C20-8ACB-402D-8D6F-668EFC73026B}">
      <dsp:nvSpPr>
        <dsp:cNvPr id="0" name=""/>
        <dsp:cNvSpPr/>
      </dsp:nvSpPr>
      <dsp:spPr>
        <a:xfrm>
          <a:off x="4022160" y="1205839"/>
          <a:ext cx="1398091" cy="1222107"/>
        </a:xfrm>
        <a:prstGeom prst="rightArrow">
          <a:avLst>
            <a:gd name="adj1" fmla="val 70000"/>
            <a:gd name="adj2" fmla="val 50000"/>
          </a:avLst>
        </a:prstGeom>
        <a:solidFill>
          <a:schemeClr val="accent1">
            <a:alpha val="90000"/>
            <a:tint val="55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7940" tIns="6985" rIns="13970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Robotic Vision Controlled Device </a:t>
          </a:r>
        </a:p>
      </dsp:txBody>
      <dsp:txXfrm>
        <a:off x="4371683" y="1389155"/>
        <a:ext cx="681569" cy="855475"/>
      </dsp:txXfrm>
    </dsp:sp>
    <dsp:sp modelId="{2B6438D9-83E0-42ED-AB0D-A3CE7B47544A}">
      <dsp:nvSpPr>
        <dsp:cNvPr id="0" name=""/>
        <dsp:cNvSpPr/>
      </dsp:nvSpPr>
      <dsp:spPr>
        <a:xfrm>
          <a:off x="3672637" y="1467370"/>
          <a:ext cx="699045" cy="699045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324034"/>
                <a:satOff val="-36689"/>
                <a:lumOff val="37311"/>
                <a:alphaOff val="0"/>
                <a:tint val="98000"/>
                <a:lumMod val="110000"/>
              </a:schemeClr>
            </a:gs>
            <a:gs pos="84000">
              <a:schemeClr val="accent1">
                <a:shade val="50000"/>
                <a:hueOff val="324034"/>
                <a:satOff val="-36689"/>
                <a:lumOff val="37311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88900" dist="38100" dir="504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>
            <a:rot lat="0" lon="0" rev="1200000"/>
          </a:lightRig>
        </a:scene3d>
        <a:sp3d>
          <a:bevelT w="38100" h="508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/>
            <a:t>O/P Load devices</a:t>
          </a:r>
        </a:p>
      </dsp:txBody>
      <dsp:txXfrm>
        <a:off x="3775010" y="1569743"/>
        <a:ext cx="494299" cy="4942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1F3F9-5956-4951-B992-1D79539FDC4E}">
      <dsp:nvSpPr>
        <dsp:cNvPr id="0" name=""/>
        <dsp:cNvSpPr/>
      </dsp:nvSpPr>
      <dsp:spPr>
        <a:xfrm>
          <a:off x="622" y="1796"/>
          <a:ext cx="5421655" cy="1146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/>
            <a:t>Custom OPEN CV Chip</a:t>
          </a:r>
        </a:p>
      </dsp:txBody>
      <dsp:txXfrm>
        <a:off x="34193" y="35367"/>
        <a:ext cx="5354513" cy="1079062"/>
      </dsp:txXfrm>
    </dsp:sp>
    <dsp:sp modelId="{EEE52F83-46EF-4B81-9C8F-360F99F60B98}">
      <dsp:nvSpPr>
        <dsp:cNvPr id="0" name=""/>
        <dsp:cNvSpPr/>
      </dsp:nvSpPr>
      <dsp:spPr>
        <a:xfrm>
          <a:off x="622" y="1243791"/>
          <a:ext cx="3541593" cy="1146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Custom Processing</a:t>
          </a:r>
          <a:r>
            <a:rPr lang="en-IN" sz="2200" kern="1200" baseline="0" dirty="0"/>
            <a:t> Unit </a:t>
          </a:r>
          <a:endParaRPr lang="en-IN" sz="2200" kern="1200" dirty="0"/>
        </a:p>
      </dsp:txBody>
      <dsp:txXfrm>
        <a:off x="34193" y="1277362"/>
        <a:ext cx="3474451" cy="1079062"/>
      </dsp:txXfrm>
    </dsp:sp>
    <dsp:sp modelId="{97FC9CE2-BC75-4C60-A68F-0D547D78906B}">
      <dsp:nvSpPr>
        <dsp:cNvPr id="0" name=""/>
        <dsp:cNvSpPr/>
      </dsp:nvSpPr>
      <dsp:spPr>
        <a:xfrm>
          <a:off x="622" y="2485786"/>
          <a:ext cx="1734374" cy="1146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Operation Mode </a:t>
          </a:r>
        </a:p>
      </dsp:txBody>
      <dsp:txXfrm>
        <a:off x="34193" y="2519357"/>
        <a:ext cx="1667232" cy="1079062"/>
      </dsp:txXfrm>
    </dsp:sp>
    <dsp:sp modelId="{E1BE364D-2A7A-4D03-BE28-2DE4124DD32F}">
      <dsp:nvSpPr>
        <dsp:cNvPr id="0" name=""/>
        <dsp:cNvSpPr/>
      </dsp:nvSpPr>
      <dsp:spPr>
        <a:xfrm>
          <a:off x="1807840" y="2485786"/>
          <a:ext cx="1734374" cy="1146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Training Mode </a:t>
          </a:r>
        </a:p>
      </dsp:txBody>
      <dsp:txXfrm>
        <a:off x="1841411" y="2519357"/>
        <a:ext cx="1667232" cy="1079062"/>
      </dsp:txXfrm>
    </dsp:sp>
    <dsp:sp modelId="{D8E19D70-B23E-4126-AA74-49B440CDD81E}">
      <dsp:nvSpPr>
        <dsp:cNvPr id="0" name=""/>
        <dsp:cNvSpPr/>
      </dsp:nvSpPr>
      <dsp:spPr>
        <a:xfrm>
          <a:off x="3687902" y="1243791"/>
          <a:ext cx="1734374" cy="1146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Micro-controller</a:t>
          </a:r>
          <a:r>
            <a:rPr lang="en-IN" sz="2200" kern="1200" baseline="0" dirty="0"/>
            <a:t> Unit </a:t>
          </a:r>
          <a:endParaRPr lang="en-IN" sz="2200" kern="1200" dirty="0"/>
        </a:p>
      </dsp:txBody>
      <dsp:txXfrm>
        <a:off x="3721473" y="1277362"/>
        <a:ext cx="1667232" cy="1079062"/>
      </dsp:txXfrm>
    </dsp:sp>
    <dsp:sp modelId="{125A4AA3-4853-43A4-ABB6-B2CC35056A88}">
      <dsp:nvSpPr>
        <dsp:cNvPr id="0" name=""/>
        <dsp:cNvSpPr/>
      </dsp:nvSpPr>
      <dsp:spPr>
        <a:xfrm>
          <a:off x="3687902" y="2485786"/>
          <a:ext cx="1734374" cy="1146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GND, 5V Pins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X,Y,Z co-ordinate Pins 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/>
            <a:t>Data o/p Pin</a:t>
          </a:r>
        </a:p>
      </dsp:txBody>
      <dsp:txXfrm>
        <a:off x="3721473" y="2519357"/>
        <a:ext cx="1667232" cy="10790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ROBOTIC VISION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79838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1)KS Sreniketh   2)T Jeevan     3)P NITHIN </a:t>
            </a:r>
          </a:p>
          <a:p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C852D-4DC5-4B2C-B07C-7BDB216B6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ROBOTIC VISION and open cv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2155-4C77-4925-8043-EE7AB0499C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083242"/>
            <a:ext cx="5422390" cy="4182385"/>
          </a:xfrm>
        </p:spPr>
        <p:txBody>
          <a:bodyPr>
            <a:normAutofit/>
          </a:bodyPr>
          <a:lstStyle/>
          <a:p>
            <a:r>
              <a:rPr lang="en-IN" dirty="0"/>
              <a:t>Robotic Vision is a combination of camera hardware and computer processed algorithms which helps us in identifying the visual data from the world.</a:t>
            </a:r>
          </a:p>
          <a:p>
            <a:r>
              <a:rPr lang="en-IN" dirty="0"/>
              <a:t>The data can either be 2-Dimensional or 3-Dimensional in nature.</a:t>
            </a:r>
          </a:p>
          <a:p>
            <a:r>
              <a:rPr lang="en-IN" dirty="0"/>
              <a:t>Robotic Vision works on the basis of principles such as Image and Signal processing, Machine Learning and Pattern recognition.</a:t>
            </a:r>
          </a:p>
          <a:p>
            <a:r>
              <a:rPr lang="en-IN" dirty="0"/>
              <a:t>To implement these functions effectively, we use OPEN CV to design a Robotic Vision system.</a:t>
            </a:r>
          </a:p>
          <a:p>
            <a:r>
              <a:rPr lang="en-IN" dirty="0"/>
              <a:t>OPEN CV is a library of programming functions which help us in implementing the above principles.</a:t>
            </a:r>
          </a:p>
          <a:p>
            <a:endParaRPr lang="en-IN" dirty="0"/>
          </a:p>
        </p:txBody>
      </p:sp>
      <p:pic>
        <p:nvPicPr>
          <p:cNvPr id="1026" name="Picture 2" descr="Robot Vision for Everyone | Servo Magazine">
            <a:extLst>
              <a:ext uri="{FF2B5EF4-FFF2-40B4-BE49-F238E27FC236}">
                <a16:creationId xmlns:a16="http://schemas.microsoft.com/office/drawing/2014/main" id="{F1C4A571-8E07-422D-A229-5400F2B8C09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228003"/>
            <a:ext cx="5422900" cy="3422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73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9B1CA-6BEE-4465-976B-6EBE135E7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 OF OPEN CV IN ROBOTIC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54471-42C5-405B-AB91-85DDE94FC9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Open CV (Open Source Computer Vision Library) helps in extracting the information required  by using Modules.</a:t>
            </a:r>
          </a:p>
          <a:p>
            <a:r>
              <a:rPr lang="en-IN" dirty="0"/>
              <a:t>In the case of Open CV-Python, we use libraries such as NumPy to perform the same task as that of Open CV.</a:t>
            </a:r>
          </a:p>
          <a:p>
            <a:r>
              <a:rPr lang="en-IN" dirty="0"/>
              <a:t>These modules combine with computing units or  processing units to provide the functionalities mentioned(Processing units refer to Arduino,  Raspberry Pi)</a:t>
            </a:r>
          </a:p>
        </p:txBody>
      </p:sp>
      <p:pic>
        <p:nvPicPr>
          <p:cNvPr id="5" name="Content Placeholder 4" descr="robo.png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83805" y="2227263"/>
            <a:ext cx="4831440" cy="3633787"/>
          </a:xfrm>
        </p:spPr>
      </p:pic>
    </p:spTree>
    <p:extLst>
      <p:ext uri="{BB962C8B-B14F-4D97-AF65-F5344CB8AC3E}">
        <p14:creationId xmlns:p14="http://schemas.microsoft.com/office/powerpoint/2010/main" val="2422144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POWER OF OPEN CV AND ITS ANALYSIS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2"/>
            <a:ext cx="5422390" cy="4629997"/>
          </a:xfrm>
        </p:spPr>
        <p:txBody>
          <a:bodyPr/>
          <a:lstStyle/>
          <a:p>
            <a:r>
              <a:rPr lang="en-US" sz="1600" dirty="0"/>
              <a:t>The code is built around the concept of classifiers to process the inputs of the real-time input data and to perform Object and Person detection and tracking.</a:t>
            </a:r>
          </a:p>
          <a:p>
            <a:r>
              <a:rPr lang="en-US" sz="1600" dirty="0"/>
              <a:t>Classifiers are defined to be instances of observations grouped into a vector.</a:t>
            </a:r>
          </a:p>
          <a:p>
            <a:r>
              <a:rPr lang="en-US" sz="1600" dirty="0"/>
              <a:t>The classifier commonly used here is Cascaded/</a:t>
            </a:r>
            <a:r>
              <a:rPr lang="en-US" sz="1600" dirty="0" err="1"/>
              <a:t>Haar</a:t>
            </a:r>
            <a:r>
              <a:rPr lang="en-US" sz="1600" dirty="0"/>
              <a:t>- Cascaded classifier.</a:t>
            </a:r>
          </a:p>
          <a:p>
            <a:r>
              <a:rPr lang="en-US" sz="1600" dirty="0"/>
              <a:t>Cascaded classifier uses a Machine Learning approach which is trained from a lot of positive and negative images.</a:t>
            </a:r>
          </a:p>
          <a:p>
            <a:r>
              <a:rPr lang="en-US" sz="1600" dirty="0"/>
              <a:t>Each time, the code is trained by a different classifier as a function to provide proper detection of the output.</a:t>
            </a:r>
          </a:p>
          <a:p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pic>
        <p:nvPicPr>
          <p:cNvPr id="1028" name="Picture 4" descr="Cv.cascadeclassifier 'Haar Cascade Frontal Face Detector : Haar cascade classifier is an ...">
            <a:extLst>
              <a:ext uri="{FF2B5EF4-FFF2-40B4-BE49-F238E27FC236}">
                <a16:creationId xmlns:a16="http://schemas.microsoft.com/office/drawing/2014/main" id="{B5B02E1E-3354-4765-8BA4-3D4BA3B2D10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714911"/>
            <a:ext cx="5422900" cy="2658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A783-6EA5-465D-823A-0652386F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POWER OF OPEN CV AND ITS ANALYSIS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90A16-929B-4266-9210-793A070CA67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Generally, the output of the person of the object/ person detected is a String output.</a:t>
            </a:r>
          </a:p>
          <a:p>
            <a:r>
              <a:rPr lang="en-IN" dirty="0"/>
              <a:t>However, if we apply the NumPy library, we can also show the co-ordinates of the detected entity.</a:t>
            </a:r>
          </a:p>
          <a:p>
            <a:r>
              <a:rPr lang="en-IN" dirty="0"/>
              <a:t>Linking Arduino to Open CV is made possible by using the concept of Serial communication and UART protocol through which the output is generated and the hardware is controlled successfully.</a:t>
            </a:r>
          </a:p>
          <a:p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A18CF27-6DB5-4310-B42D-A6DB9D134D3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20467291"/>
              </p:ext>
            </p:extLst>
          </p:nvPr>
        </p:nvGraphicFramePr>
        <p:xfrm>
          <a:off x="618807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71745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D56B5-F53F-4C0F-8015-1793E2F00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faced While implementing robotic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2F0D0-2B0B-4D1D-88AE-B18B351FE6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Some of the key challenges faced while building a Robotic Vision based system are :</a:t>
            </a:r>
          </a:p>
          <a:p>
            <a:pPr algn="ctr"/>
            <a:r>
              <a:rPr lang="en-IN" dirty="0"/>
              <a:t>Increased circuit complexity.</a:t>
            </a:r>
          </a:p>
          <a:p>
            <a:pPr algn="ctr"/>
            <a:r>
              <a:rPr lang="en-IN" dirty="0"/>
              <a:t>Bulky nature.</a:t>
            </a:r>
          </a:p>
          <a:p>
            <a:pPr algn="ctr"/>
            <a:r>
              <a:rPr lang="en-IN" dirty="0"/>
              <a:t>No scope of Code reusability.</a:t>
            </a:r>
          </a:p>
          <a:p>
            <a:r>
              <a:rPr lang="en-IN" dirty="0"/>
              <a:t>In the case of circuit complexity, it becomes quite hard to implement a controller unit using Arduino or Raspberry Pi.</a:t>
            </a:r>
          </a:p>
          <a:p>
            <a:r>
              <a:rPr lang="en-IN" dirty="0"/>
              <a:t>Also, a computing unit like a PC, Laptop is required to control the hardware output which becomes a tiresome process.</a:t>
            </a:r>
          </a:p>
          <a:p>
            <a:pPr algn="ctr"/>
            <a:endParaRPr lang="en-IN" dirty="0"/>
          </a:p>
        </p:txBody>
      </p:sp>
      <p:pic>
        <p:nvPicPr>
          <p:cNvPr id="2050" name="Picture 2" descr="A Look at the Current Challenges of Robot Vision | Techman Robot">
            <a:extLst>
              <a:ext uri="{FF2B5EF4-FFF2-40B4-BE49-F238E27FC236}">
                <a16:creationId xmlns:a16="http://schemas.microsoft.com/office/drawing/2014/main" id="{5067BA44-284A-4345-B560-A8C7E3D057D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8075" y="2733622"/>
            <a:ext cx="5422900" cy="262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9069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263BD-0292-448B-9246-023803524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2E6B0-448B-4847-B747-7CDCF8780B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4013771"/>
          </a:xfrm>
        </p:spPr>
        <p:txBody>
          <a:bodyPr/>
          <a:lstStyle/>
          <a:p>
            <a:r>
              <a:rPr lang="en-IN" dirty="0"/>
              <a:t>To build a custom OPEN CV processing unit that is User-friendly and supports Cross-Compatibility, whilst eliminating the challenges mentioned in the previous slide.</a:t>
            </a:r>
          </a:p>
          <a:p>
            <a:r>
              <a:rPr lang="en-IN" dirty="0"/>
              <a:t>Usage of an External Camera source of higher resolution to combat issues such as Orientation, Lighting, Occlusion, Efficient Output Capture, etc.,</a:t>
            </a:r>
          </a:p>
          <a:p>
            <a:r>
              <a:rPr lang="en-IN" dirty="0"/>
              <a:t>Writing Dynamic code to make the classifiers intelligently to identify the different instances and perform the required output hardware operation.</a:t>
            </a:r>
          </a:p>
          <a:p>
            <a:endParaRPr lang="en-IN" dirty="0"/>
          </a:p>
          <a:p>
            <a:endParaRPr lang="en-IN" dirty="0"/>
          </a:p>
        </p:txBody>
      </p:sp>
      <p:graphicFrame>
        <p:nvGraphicFramePr>
          <p:cNvPr id="19" name="Content Placeholder 18">
            <a:extLst>
              <a:ext uri="{FF2B5EF4-FFF2-40B4-BE49-F238E27FC236}">
                <a16:creationId xmlns:a16="http://schemas.microsoft.com/office/drawing/2014/main" id="{03773375-9D8E-4DFC-A688-E1F436AAED7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6497246"/>
              </p:ext>
            </p:extLst>
          </p:nvPr>
        </p:nvGraphicFramePr>
        <p:xfrm>
          <a:off x="6188075" y="2227263"/>
          <a:ext cx="5422900" cy="3633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0415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6B73-62CA-495F-ABB3-9FB26B763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working of custom processing unit 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CF144E6-EF58-4B4A-9024-6081A0ABDD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93690" y="2181225"/>
            <a:ext cx="6604620" cy="367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475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E586370-B0FB-4108-8B4F-329716A22E3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03B719-B9A6-4DC9-AA9D-06F16B758B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B48092-4A2C-4E16-B971-9ACADFFF69E4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522</TotalTime>
  <Words>573</Words>
  <Application>Microsoft Office PowerPoint</Application>
  <PresentationFormat>Widescreen</PresentationFormat>
  <Paragraphs>53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Gill Sans MT</vt:lpstr>
      <vt:lpstr>Wingdings 2</vt:lpstr>
      <vt:lpstr>Dividend</vt:lpstr>
      <vt:lpstr>ROBOTIC VISION</vt:lpstr>
      <vt:lpstr>Introduction to ROBOTIC VISION and open cv</vt:lpstr>
      <vt:lpstr>IMPLEMENTATION OF OPEN CV IN ROBOTIC VISION</vt:lpstr>
      <vt:lpstr>COMPUTATION POWER OF OPEN CV AND ITS ANALYSIS </vt:lpstr>
      <vt:lpstr>COMPUTATION POWER OF OPEN CV AND ITS ANALYSIS </vt:lpstr>
      <vt:lpstr>CHALLENGES faced While implementing robotic vision</vt:lpstr>
      <vt:lpstr>SOLUTION</vt:lpstr>
      <vt:lpstr>working of custom processing unit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ROBOTIC VISION</dc:title>
  <dc:creator>sreniketh17@gmail.com</dc:creator>
  <cp:lastModifiedBy>sreniketh17@gmail.com</cp:lastModifiedBy>
  <cp:revision>27</cp:revision>
  <dcterms:created xsi:type="dcterms:W3CDTF">2022-06-30T15:37:46Z</dcterms:created>
  <dcterms:modified xsi:type="dcterms:W3CDTF">2022-07-16T17:30:38Z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