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64" r:id="rId2"/>
    <p:sldId id="256" r:id="rId3"/>
    <p:sldId id="257" r:id="rId4"/>
    <p:sldId id="261" r:id="rId5"/>
    <p:sldId id="262" r:id="rId6"/>
    <p:sldId id="259" r:id="rId7"/>
    <p:sldId id="263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5D42D02-F6B3-40C0-83FA-A8735F915F71}">
          <p14:sldIdLst>
            <p14:sldId id="264"/>
            <p14:sldId id="256"/>
            <p14:sldId id="257"/>
            <p14:sldId id="261"/>
            <p14:sldId id="262"/>
            <p14:sldId id="259"/>
            <p14:sldId id="263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1014" y="48"/>
      </p:cViewPr>
      <p:guideLst/>
    </p:cSldViewPr>
  </p:slideViewPr>
  <p:outlineViewPr>
    <p:cViewPr>
      <p:scale>
        <a:sx n="33" d="100"/>
        <a:sy n="33" d="100"/>
      </p:scale>
      <p:origin x="0" y="-30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jar ihsan" userId="14fb87227526c461" providerId="LiveId" clId="{960AE9AF-C9D4-46EC-94C2-D22C9973FF6E}"/>
    <pc:docChg chg="undo custSel addSld delSld modSld sldOrd modMainMaster addSection delSection modSection">
      <pc:chgData name="fajar ihsan" userId="14fb87227526c461" providerId="LiveId" clId="{960AE9AF-C9D4-46EC-94C2-D22C9973FF6E}" dt="2024-01-31T08:10:59.211" v="1134" actId="20577"/>
      <pc:docMkLst>
        <pc:docMk/>
      </pc:docMkLst>
      <pc:sldChg chg="modSp mod modClrScheme chgLayout">
        <pc:chgData name="fajar ihsan" userId="14fb87227526c461" providerId="LiveId" clId="{960AE9AF-C9D4-46EC-94C2-D22C9973FF6E}" dt="2024-01-31T07:19:41.983" v="473" actId="1076"/>
        <pc:sldMkLst>
          <pc:docMk/>
          <pc:sldMk cId="3304018101" sldId="256"/>
        </pc:sldMkLst>
        <pc:spChg chg="mod ord">
          <ac:chgData name="fajar ihsan" userId="14fb87227526c461" providerId="LiveId" clId="{960AE9AF-C9D4-46EC-94C2-D22C9973FF6E}" dt="2024-01-31T07:19:41.983" v="473" actId="1076"/>
          <ac:spMkLst>
            <pc:docMk/>
            <pc:sldMk cId="3304018101" sldId="256"/>
            <ac:spMk id="11" creationId="{D84C1021-F871-4624-AA28-4B7FA7423C5E}"/>
          </ac:spMkLst>
        </pc:spChg>
        <pc:spChg chg="mod ord">
          <ac:chgData name="fajar ihsan" userId="14fb87227526c461" providerId="LiveId" clId="{960AE9AF-C9D4-46EC-94C2-D22C9973FF6E}" dt="2024-01-31T07:16:27.061" v="460" actId="1076"/>
          <ac:spMkLst>
            <pc:docMk/>
            <pc:sldMk cId="3304018101" sldId="256"/>
            <ac:spMk id="12" creationId="{BE62FD99-969F-47BE-ACAF-603849F7CC36}"/>
          </ac:spMkLst>
        </pc:spChg>
        <pc:picChg chg="mod">
          <ac:chgData name="fajar ihsan" userId="14fb87227526c461" providerId="LiveId" clId="{960AE9AF-C9D4-46EC-94C2-D22C9973FF6E}" dt="2024-01-31T07:14:26.733" v="439" actId="1076"/>
          <ac:picMkLst>
            <pc:docMk/>
            <pc:sldMk cId="3304018101" sldId="256"/>
            <ac:picMk id="15" creationId="{4AF78AC9-705A-4C0F-80AE-49BCC5B1D753}"/>
          </ac:picMkLst>
        </pc:picChg>
      </pc:sldChg>
      <pc:sldChg chg="addSp modSp mod modClrScheme chgLayout">
        <pc:chgData name="fajar ihsan" userId="14fb87227526c461" providerId="LiveId" clId="{960AE9AF-C9D4-46EC-94C2-D22C9973FF6E}" dt="2024-01-31T07:15:51.704" v="447" actId="1076"/>
        <pc:sldMkLst>
          <pc:docMk/>
          <pc:sldMk cId="3170804342" sldId="257"/>
        </pc:sldMkLst>
        <pc:spChg chg="mod ord">
          <ac:chgData name="fajar ihsan" userId="14fb87227526c461" providerId="LiveId" clId="{960AE9AF-C9D4-46EC-94C2-D22C9973FF6E}" dt="2024-01-31T07:15:46.479" v="446" actId="1076"/>
          <ac:spMkLst>
            <pc:docMk/>
            <pc:sldMk cId="3170804342" sldId="257"/>
            <ac:spMk id="8" creationId="{27508DC4-52EA-48C9-8741-76764CD38EC5}"/>
          </ac:spMkLst>
        </pc:spChg>
        <pc:spChg chg="mod ord">
          <ac:chgData name="fajar ihsan" userId="14fb87227526c461" providerId="LiveId" clId="{960AE9AF-C9D4-46EC-94C2-D22C9973FF6E}" dt="2024-01-31T07:15:51.704" v="447" actId="1076"/>
          <ac:spMkLst>
            <pc:docMk/>
            <pc:sldMk cId="3170804342" sldId="257"/>
            <ac:spMk id="12" creationId="{DBF4FC1F-4A1A-4BAB-AE4F-C92DDE26E7A5}"/>
          </ac:spMkLst>
        </pc:spChg>
        <pc:picChg chg="add mod">
          <ac:chgData name="fajar ihsan" userId="14fb87227526c461" providerId="LiveId" clId="{960AE9AF-C9D4-46EC-94C2-D22C9973FF6E}" dt="2024-01-31T07:14:32.615" v="440"/>
          <ac:picMkLst>
            <pc:docMk/>
            <pc:sldMk cId="3170804342" sldId="257"/>
            <ac:picMk id="4" creationId="{3F19607E-842F-4188-8553-04B4B2915A78}"/>
          </ac:picMkLst>
        </pc:picChg>
      </pc:sldChg>
      <pc:sldChg chg="del">
        <pc:chgData name="fajar ihsan" userId="14fb87227526c461" providerId="LiveId" clId="{960AE9AF-C9D4-46EC-94C2-D22C9973FF6E}" dt="2024-01-31T04:57:11.552" v="111" actId="47"/>
        <pc:sldMkLst>
          <pc:docMk/>
          <pc:sldMk cId="946509470" sldId="258"/>
        </pc:sldMkLst>
      </pc:sldChg>
      <pc:sldChg chg="addSp delSp modSp mod">
        <pc:chgData name="fajar ihsan" userId="14fb87227526c461" providerId="LiveId" clId="{960AE9AF-C9D4-46EC-94C2-D22C9973FF6E}" dt="2024-01-31T07:29:50.218" v="498" actId="27636"/>
        <pc:sldMkLst>
          <pc:docMk/>
          <pc:sldMk cId="2184443496" sldId="259"/>
        </pc:sldMkLst>
        <pc:spChg chg="mod">
          <ac:chgData name="fajar ihsan" userId="14fb87227526c461" providerId="LiveId" clId="{960AE9AF-C9D4-46EC-94C2-D22C9973FF6E}" dt="2024-01-31T07:29:07.370" v="485" actId="1076"/>
          <ac:spMkLst>
            <pc:docMk/>
            <pc:sldMk cId="2184443496" sldId="259"/>
            <ac:spMk id="2" creationId="{E4F76B49-E998-4100-BF80-3BC6467FEE33}"/>
          </ac:spMkLst>
        </pc:spChg>
        <pc:spChg chg="mod">
          <ac:chgData name="fajar ihsan" userId="14fb87227526c461" providerId="LiveId" clId="{960AE9AF-C9D4-46EC-94C2-D22C9973FF6E}" dt="2024-01-31T07:29:16.794" v="486" actId="1076"/>
          <ac:spMkLst>
            <pc:docMk/>
            <pc:sldMk cId="2184443496" sldId="259"/>
            <ac:spMk id="3" creationId="{401117A6-910E-445C-824B-61D44D9C98C2}"/>
          </ac:spMkLst>
        </pc:spChg>
        <pc:spChg chg="add del mod">
          <ac:chgData name="fajar ihsan" userId="14fb87227526c461" providerId="LiveId" clId="{960AE9AF-C9D4-46EC-94C2-D22C9973FF6E}" dt="2024-01-31T07:29:50.215" v="497" actId="27636"/>
          <ac:spMkLst>
            <pc:docMk/>
            <pc:sldMk cId="2184443496" sldId="259"/>
            <ac:spMk id="4" creationId="{0C465842-43A2-4726-A952-D4A1324E32C6}"/>
          </ac:spMkLst>
        </pc:spChg>
        <pc:spChg chg="mod">
          <ac:chgData name="fajar ihsan" userId="14fb87227526c461" providerId="LiveId" clId="{960AE9AF-C9D4-46EC-94C2-D22C9973FF6E}" dt="2024-01-31T07:29:29.938" v="488" actId="1076"/>
          <ac:spMkLst>
            <pc:docMk/>
            <pc:sldMk cId="2184443496" sldId="259"/>
            <ac:spMk id="5" creationId="{109D26B6-2BFA-42E7-B87D-E3AC393AABD7}"/>
          </ac:spMkLst>
        </pc:spChg>
        <pc:spChg chg="mod">
          <ac:chgData name="fajar ihsan" userId="14fb87227526c461" providerId="LiveId" clId="{960AE9AF-C9D4-46EC-94C2-D22C9973FF6E}" dt="2024-01-31T07:29:50.218" v="498" actId="27636"/>
          <ac:spMkLst>
            <pc:docMk/>
            <pc:sldMk cId="2184443496" sldId="259"/>
            <ac:spMk id="6" creationId="{6226E5CA-64E6-4DF9-8B3D-8BF16891AE3E}"/>
          </ac:spMkLst>
        </pc:spChg>
        <pc:spChg chg="add del mod">
          <ac:chgData name="fajar ihsan" userId="14fb87227526c461" providerId="LiveId" clId="{960AE9AF-C9D4-46EC-94C2-D22C9973FF6E}" dt="2024-01-31T04:59:28.947" v="178"/>
          <ac:spMkLst>
            <pc:docMk/>
            <pc:sldMk cId="2184443496" sldId="259"/>
            <ac:spMk id="7" creationId="{7AB091BE-02C4-4A34-828F-BC393DC4357F}"/>
          </ac:spMkLst>
        </pc:spChg>
        <pc:picChg chg="add mod">
          <ac:chgData name="fajar ihsan" userId="14fb87227526c461" providerId="LiveId" clId="{960AE9AF-C9D4-46EC-94C2-D22C9973FF6E}" dt="2024-01-31T07:28:12.458" v="480"/>
          <ac:picMkLst>
            <pc:docMk/>
            <pc:sldMk cId="2184443496" sldId="259"/>
            <ac:picMk id="7" creationId="{39C86A49-EDF0-4F9F-9F73-748ECC97CDC1}"/>
          </ac:picMkLst>
        </pc:picChg>
      </pc:sldChg>
      <pc:sldChg chg="del">
        <pc:chgData name="fajar ihsan" userId="14fb87227526c461" providerId="LiveId" clId="{960AE9AF-C9D4-46EC-94C2-D22C9973FF6E}" dt="2024-01-31T05:06:10.132" v="210" actId="47"/>
        <pc:sldMkLst>
          <pc:docMk/>
          <pc:sldMk cId="1116634280" sldId="260"/>
        </pc:sldMkLst>
      </pc:sldChg>
      <pc:sldChg chg="addSp modSp mod">
        <pc:chgData name="fajar ihsan" userId="14fb87227526c461" providerId="LiveId" clId="{960AE9AF-C9D4-46EC-94C2-D22C9973FF6E}" dt="2024-01-31T07:34:45.729" v="521" actId="207"/>
        <pc:sldMkLst>
          <pc:docMk/>
          <pc:sldMk cId="2938732538" sldId="261"/>
        </pc:sldMkLst>
        <pc:spChg chg="mod">
          <ac:chgData name="fajar ihsan" userId="14fb87227526c461" providerId="LiveId" clId="{960AE9AF-C9D4-46EC-94C2-D22C9973FF6E}" dt="2024-01-31T07:19:31.480" v="472" actId="1076"/>
          <ac:spMkLst>
            <pc:docMk/>
            <pc:sldMk cId="2938732538" sldId="261"/>
            <ac:spMk id="2" creationId="{D76CBFD5-E013-4C09-AC3D-A4ACF7E6E677}"/>
          </ac:spMkLst>
        </pc:spChg>
        <pc:spChg chg="mod">
          <ac:chgData name="fajar ihsan" userId="14fb87227526c461" providerId="LiveId" clId="{960AE9AF-C9D4-46EC-94C2-D22C9973FF6E}" dt="2024-01-31T07:34:45.729" v="521" actId="207"/>
          <ac:spMkLst>
            <pc:docMk/>
            <pc:sldMk cId="2938732538" sldId="261"/>
            <ac:spMk id="3" creationId="{3EFF5F35-300A-47EC-8078-9964A22152E2}"/>
          </ac:spMkLst>
        </pc:spChg>
        <pc:picChg chg="add mod">
          <ac:chgData name="fajar ihsan" userId="14fb87227526c461" providerId="LiveId" clId="{960AE9AF-C9D4-46EC-94C2-D22C9973FF6E}" dt="2024-01-31T07:16:52.145" v="461"/>
          <ac:picMkLst>
            <pc:docMk/>
            <pc:sldMk cId="2938732538" sldId="261"/>
            <ac:picMk id="4" creationId="{956922B5-6CCB-41B8-8723-FAC62B2ED206}"/>
          </ac:picMkLst>
        </pc:picChg>
      </pc:sldChg>
      <pc:sldChg chg="addSp modSp new mod">
        <pc:chgData name="fajar ihsan" userId="14fb87227526c461" providerId="LiveId" clId="{960AE9AF-C9D4-46EC-94C2-D22C9973FF6E}" dt="2024-01-31T07:31:41.268" v="516" actId="27636"/>
        <pc:sldMkLst>
          <pc:docMk/>
          <pc:sldMk cId="2620711100" sldId="262"/>
        </pc:sldMkLst>
        <pc:spChg chg="mod">
          <ac:chgData name="fajar ihsan" userId="14fb87227526c461" providerId="LiveId" clId="{960AE9AF-C9D4-46EC-94C2-D22C9973FF6E}" dt="2024-01-31T07:19:21.606" v="471" actId="1076"/>
          <ac:spMkLst>
            <pc:docMk/>
            <pc:sldMk cId="2620711100" sldId="262"/>
            <ac:spMk id="2" creationId="{E6816777-397D-44DF-984E-9CEC51FB37F2}"/>
          </ac:spMkLst>
        </pc:spChg>
        <pc:spChg chg="mod">
          <ac:chgData name="fajar ihsan" userId="14fb87227526c461" providerId="LiveId" clId="{960AE9AF-C9D4-46EC-94C2-D22C9973FF6E}" dt="2024-01-31T07:31:41.268" v="516" actId="27636"/>
          <ac:spMkLst>
            <pc:docMk/>
            <pc:sldMk cId="2620711100" sldId="262"/>
            <ac:spMk id="3" creationId="{D89CABD8-7E7B-4E55-94FF-69566CD2CFAA}"/>
          </ac:spMkLst>
        </pc:spChg>
        <pc:picChg chg="add mod">
          <ac:chgData name="fajar ihsan" userId="14fb87227526c461" providerId="LiveId" clId="{960AE9AF-C9D4-46EC-94C2-D22C9973FF6E}" dt="2024-01-31T07:19:01.748" v="468"/>
          <ac:picMkLst>
            <pc:docMk/>
            <pc:sldMk cId="2620711100" sldId="262"/>
            <ac:picMk id="4" creationId="{B136069A-9A4E-422A-91AA-98F9DC5037BD}"/>
          </ac:picMkLst>
        </pc:picChg>
      </pc:sldChg>
      <pc:sldChg chg="new del">
        <pc:chgData name="fajar ihsan" userId="14fb87227526c461" providerId="LiveId" clId="{960AE9AF-C9D4-46EC-94C2-D22C9973FF6E}" dt="2024-01-31T04:53:54.227" v="81" actId="47"/>
        <pc:sldMkLst>
          <pc:docMk/>
          <pc:sldMk cId="3399129647" sldId="262"/>
        </pc:sldMkLst>
      </pc:sldChg>
      <pc:sldChg chg="addSp delSp modSp new mod modClrScheme chgLayout">
        <pc:chgData name="fajar ihsan" userId="14fb87227526c461" providerId="LiveId" clId="{960AE9AF-C9D4-46EC-94C2-D22C9973FF6E}" dt="2024-01-31T08:05:23.873" v="1130"/>
        <pc:sldMkLst>
          <pc:docMk/>
          <pc:sldMk cId="783744571" sldId="263"/>
        </pc:sldMkLst>
        <pc:spChg chg="add del mod ord">
          <ac:chgData name="fajar ihsan" userId="14fb87227526c461" providerId="LiveId" clId="{960AE9AF-C9D4-46EC-94C2-D22C9973FF6E}" dt="2024-01-31T07:52:22.297" v="749" actId="20577"/>
          <ac:spMkLst>
            <pc:docMk/>
            <pc:sldMk cId="783744571" sldId="263"/>
            <ac:spMk id="2" creationId="{D9E95150-17B5-4FB5-9415-48402A44ABD6}"/>
          </ac:spMkLst>
        </pc:spChg>
        <pc:spChg chg="del mod ord">
          <ac:chgData name="fajar ihsan" userId="14fb87227526c461" providerId="LiveId" clId="{960AE9AF-C9D4-46EC-94C2-D22C9973FF6E}" dt="2024-01-31T07:50:31.724" v="704" actId="478"/>
          <ac:spMkLst>
            <pc:docMk/>
            <pc:sldMk cId="783744571" sldId="263"/>
            <ac:spMk id="3" creationId="{4831C8F7-A6B8-4589-9C24-41E969971018}"/>
          </ac:spMkLst>
        </pc:spChg>
        <pc:spChg chg="add del mod">
          <ac:chgData name="fajar ihsan" userId="14fb87227526c461" providerId="LiveId" clId="{960AE9AF-C9D4-46EC-94C2-D22C9973FF6E}" dt="2024-01-31T05:09:10.179" v="217"/>
          <ac:spMkLst>
            <pc:docMk/>
            <pc:sldMk cId="783744571" sldId="263"/>
            <ac:spMk id="4" creationId="{BEE044CA-B19D-4D05-B685-091B14E2CC3A}"/>
          </ac:spMkLst>
        </pc:spChg>
        <pc:spChg chg="add mod">
          <ac:chgData name="fajar ihsan" userId="14fb87227526c461" providerId="LiveId" clId="{960AE9AF-C9D4-46EC-94C2-D22C9973FF6E}" dt="2024-01-31T08:02:22.176" v="1007"/>
          <ac:spMkLst>
            <pc:docMk/>
            <pc:sldMk cId="783744571" sldId="263"/>
            <ac:spMk id="4" creationId="{F7053DC5-EBEE-4AFC-BFB5-432D9BE270B7}"/>
          </ac:spMkLst>
        </pc:spChg>
        <pc:spChg chg="add mod">
          <ac:chgData name="fajar ihsan" userId="14fb87227526c461" providerId="LiveId" clId="{960AE9AF-C9D4-46EC-94C2-D22C9973FF6E}" dt="2024-01-31T07:30:01.356" v="499" actId="1076"/>
          <ac:spMkLst>
            <pc:docMk/>
            <pc:sldMk cId="783744571" sldId="263"/>
            <ac:spMk id="5" creationId="{F9B31558-1BBA-4D0F-A0FB-FACD63CBFE39}"/>
          </ac:spMkLst>
        </pc:spChg>
        <pc:spChg chg="add del mod">
          <ac:chgData name="fajar ihsan" userId="14fb87227526c461" providerId="LiveId" clId="{960AE9AF-C9D4-46EC-94C2-D22C9973FF6E}" dt="2024-01-31T07:51:30.702" v="722"/>
          <ac:spMkLst>
            <pc:docMk/>
            <pc:sldMk cId="783744571" sldId="263"/>
            <ac:spMk id="8" creationId="{9A650F1D-E69C-4811-B851-4DCD4E7F7350}"/>
          </ac:spMkLst>
        </pc:spChg>
        <pc:spChg chg="add mod">
          <ac:chgData name="fajar ihsan" userId="14fb87227526c461" providerId="LiveId" clId="{960AE9AF-C9D4-46EC-94C2-D22C9973FF6E}" dt="2024-01-31T08:05:23.873" v="1130"/>
          <ac:spMkLst>
            <pc:docMk/>
            <pc:sldMk cId="783744571" sldId="263"/>
            <ac:spMk id="10" creationId="{84513623-89F1-47BB-BADD-B15883FC605E}"/>
          </ac:spMkLst>
        </pc:spChg>
        <pc:spChg chg="add mod">
          <ac:chgData name="fajar ihsan" userId="14fb87227526c461" providerId="LiveId" clId="{960AE9AF-C9D4-46EC-94C2-D22C9973FF6E}" dt="2024-01-31T08:04:53.607" v="1129" actId="20577"/>
          <ac:spMkLst>
            <pc:docMk/>
            <pc:sldMk cId="783744571" sldId="263"/>
            <ac:spMk id="11" creationId="{9130F706-C8EC-480C-B5B2-D7BBBFA83FDA}"/>
          </ac:spMkLst>
        </pc:spChg>
        <pc:spChg chg="add mod">
          <ac:chgData name="fajar ihsan" userId="14fb87227526c461" providerId="LiveId" clId="{960AE9AF-C9D4-46EC-94C2-D22C9973FF6E}" dt="2024-01-31T08:02:34.564" v="1009"/>
          <ac:spMkLst>
            <pc:docMk/>
            <pc:sldMk cId="783744571" sldId="263"/>
            <ac:spMk id="12" creationId="{CA248476-8E9C-4413-93AE-670BD0092C43}"/>
          </ac:spMkLst>
        </pc:spChg>
        <pc:picChg chg="add mod">
          <ac:chgData name="fajar ihsan" userId="14fb87227526c461" providerId="LiveId" clId="{960AE9AF-C9D4-46EC-94C2-D22C9973FF6E}" dt="2024-01-31T07:30:03.650" v="500"/>
          <ac:picMkLst>
            <pc:docMk/>
            <pc:sldMk cId="783744571" sldId="263"/>
            <ac:picMk id="6" creationId="{E5C26A94-4B3E-4877-8166-9890221FCF8C}"/>
          </ac:picMkLst>
        </pc:picChg>
        <pc:picChg chg="add del mod">
          <ac:chgData name="fajar ihsan" userId="14fb87227526c461" providerId="LiveId" clId="{960AE9AF-C9D4-46EC-94C2-D22C9973FF6E}" dt="2024-01-31T07:43:40.542" v="697"/>
          <ac:picMkLst>
            <pc:docMk/>
            <pc:sldMk cId="783744571" sldId="263"/>
            <ac:picMk id="7" creationId="{7A445F81-8AEE-4827-B331-6DEDD042CA10}"/>
          </ac:picMkLst>
        </pc:picChg>
        <pc:picChg chg="add del mod">
          <ac:chgData name="fajar ihsan" userId="14fb87227526c461" providerId="LiveId" clId="{960AE9AF-C9D4-46EC-94C2-D22C9973FF6E}" dt="2024-01-31T07:51:30.700" v="720" actId="478"/>
          <ac:picMkLst>
            <pc:docMk/>
            <pc:sldMk cId="783744571" sldId="263"/>
            <ac:picMk id="9" creationId="{E1026A52-7AED-4F63-B92B-086B54E6B4AE}"/>
          </ac:picMkLst>
        </pc:picChg>
      </pc:sldChg>
      <pc:sldChg chg="addSp delSp modSp new del mod modClrScheme chgLayout">
        <pc:chgData name="fajar ihsan" userId="14fb87227526c461" providerId="LiveId" clId="{960AE9AF-C9D4-46EC-94C2-D22C9973FF6E}" dt="2024-01-31T05:05:42.764" v="206" actId="47"/>
        <pc:sldMkLst>
          <pc:docMk/>
          <pc:sldMk cId="1460631275" sldId="263"/>
        </pc:sldMkLst>
        <pc:spChg chg="del mod ord">
          <ac:chgData name="fajar ihsan" userId="14fb87227526c461" providerId="LiveId" clId="{960AE9AF-C9D4-46EC-94C2-D22C9973FF6E}" dt="2024-01-31T05:05:28.389" v="203" actId="700"/>
          <ac:spMkLst>
            <pc:docMk/>
            <pc:sldMk cId="1460631275" sldId="263"/>
            <ac:spMk id="2" creationId="{75FD53EC-15EB-43F8-8495-4384D7FC915F}"/>
          </ac:spMkLst>
        </pc:spChg>
        <pc:spChg chg="del mod ord">
          <ac:chgData name="fajar ihsan" userId="14fb87227526c461" providerId="LiveId" clId="{960AE9AF-C9D4-46EC-94C2-D22C9973FF6E}" dt="2024-01-31T05:05:28.389" v="203" actId="700"/>
          <ac:spMkLst>
            <pc:docMk/>
            <pc:sldMk cId="1460631275" sldId="263"/>
            <ac:spMk id="3" creationId="{D462D8BF-F6E1-4B2D-AAFF-EA01A9DF74FE}"/>
          </ac:spMkLst>
        </pc:spChg>
        <pc:spChg chg="del">
          <ac:chgData name="fajar ihsan" userId="14fb87227526c461" providerId="LiveId" clId="{960AE9AF-C9D4-46EC-94C2-D22C9973FF6E}" dt="2024-01-31T05:05:28.389" v="203" actId="700"/>
          <ac:spMkLst>
            <pc:docMk/>
            <pc:sldMk cId="1460631275" sldId="263"/>
            <ac:spMk id="4" creationId="{1859148B-4D63-4B6E-A271-69200785BD1D}"/>
          </ac:spMkLst>
        </pc:spChg>
        <pc:spChg chg="del">
          <ac:chgData name="fajar ihsan" userId="14fb87227526c461" providerId="LiveId" clId="{960AE9AF-C9D4-46EC-94C2-D22C9973FF6E}" dt="2024-01-31T05:05:28.389" v="203" actId="700"/>
          <ac:spMkLst>
            <pc:docMk/>
            <pc:sldMk cId="1460631275" sldId="263"/>
            <ac:spMk id="5" creationId="{7CC9AF0E-F142-4A95-B923-B2AC3656F754}"/>
          </ac:spMkLst>
        </pc:spChg>
        <pc:spChg chg="del">
          <ac:chgData name="fajar ihsan" userId="14fb87227526c461" providerId="LiveId" clId="{960AE9AF-C9D4-46EC-94C2-D22C9973FF6E}" dt="2024-01-31T05:05:28.389" v="203" actId="700"/>
          <ac:spMkLst>
            <pc:docMk/>
            <pc:sldMk cId="1460631275" sldId="263"/>
            <ac:spMk id="6" creationId="{EB5FB5D8-BCA9-4459-836F-173125F61A03}"/>
          </ac:spMkLst>
        </pc:spChg>
        <pc:spChg chg="add mod ord">
          <ac:chgData name="fajar ihsan" userId="14fb87227526c461" providerId="LiveId" clId="{960AE9AF-C9D4-46EC-94C2-D22C9973FF6E}" dt="2024-01-31T05:05:28.389" v="203" actId="700"/>
          <ac:spMkLst>
            <pc:docMk/>
            <pc:sldMk cId="1460631275" sldId="263"/>
            <ac:spMk id="7" creationId="{25FE842E-AD5F-4598-930D-0F15D7A6A770}"/>
          </ac:spMkLst>
        </pc:spChg>
        <pc:spChg chg="add mod ord">
          <ac:chgData name="fajar ihsan" userId="14fb87227526c461" providerId="LiveId" clId="{960AE9AF-C9D4-46EC-94C2-D22C9973FF6E}" dt="2024-01-31T05:05:28.389" v="203" actId="700"/>
          <ac:spMkLst>
            <pc:docMk/>
            <pc:sldMk cId="1460631275" sldId="263"/>
            <ac:spMk id="8" creationId="{715B9799-1263-4852-BAD5-D22F9A278B4A}"/>
          </ac:spMkLst>
        </pc:spChg>
      </pc:sldChg>
      <pc:sldChg chg="new del">
        <pc:chgData name="fajar ihsan" userId="14fb87227526c461" providerId="LiveId" clId="{960AE9AF-C9D4-46EC-94C2-D22C9973FF6E}" dt="2024-01-31T05:05:50.944" v="208" actId="680"/>
        <pc:sldMkLst>
          <pc:docMk/>
          <pc:sldMk cId="2661008555" sldId="263"/>
        </pc:sldMkLst>
      </pc:sldChg>
      <pc:sldChg chg="modSp new del mod">
        <pc:chgData name="fajar ihsan" userId="14fb87227526c461" providerId="LiveId" clId="{960AE9AF-C9D4-46EC-94C2-D22C9973FF6E}" dt="2024-01-31T05:05:17.213" v="201" actId="680"/>
        <pc:sldMkLst>
          <pc:docMk/>
          <pc:sldMk cId="4205636050" sldId="263"/>
        </pc:sldMkLst>
        <pc:spChg chg="mod">
          <ac:chgData name="fajar ihsan" userId="14fb87227526c461" providerId="LiveId" clId="{960AE9AF-C9D4-46EC-94C2-D22C9973FF6E}" dt="2024-01-31T05:05:16.238" v="200" actId="1076"/>
          <ac:spMkLst>
            <pc:docMk/>
            <pc:sldMk cId="4205636050" sldId="263"/>
            <ac:spMk id="2" creationId="{02B9A940-E52F-46B5-A076-0EE39CC46B1B}"/>
          </ac:spMkLst>
        </pc:spChg>
      </pc:sldChg>
      <pc:sldChg chg="new del ord">
        <pc:chgData name="fajar ihsan" userId="14fb87227526c461" providerId="LiveId" clId="{960AE9AF-C9D4-46EC-94C2-D22C9973FF6E}" dt="2024-01-31T07:37:49.872" v="525" actId="47"/>
        <pc:sldMkLst>
          <pc:docMk/>
          <pc:sldMk cId="3790040733" sldId="264"/>
        </pc:sldMkLst>
      </pc:sldChg>
      <pc:sldChg chg="modSp new mod ord">
        <pc:chgData name="fajar ihsan" userId="14fb87227526c461" providerId="LiveId" clId="{960AE9AF-C9D4-46EC-94C2-D22C9973FF6E}" dt="2024-01-31T07:42:53.636" v="694" actId="1076"/>
        <pc:sldMkLst>
          <pc:docMk/>
          <pc:sldMk cId="3923176213" sldId="264"/>
        </pc:sldMkLst>
        <pc:spChg chg="mod">
          <ac:chgData name="fajar ihsan" userId="14fb87227526c461" providerId="LiveId" clId="{960AE9AF-C9D4-46EC-94C2-D22C9973FF6E}" dt="2024-01-31T07:42:53.636" v="694" actId="1076"/>
          <ac:spMkLst>
            <pc:docMk/>
            <pc:sldMk cId="3923176213" sldId="264"/>
            <ac:spMk id="2" creationId="{611CF98C-05CB-4407-86BE-9574E0CBFBAF}"/>
          </ac:spMkLst>
        </pc:spChg>
      </pc:sldChg>
      <pc:sldChg chg="addSp delSp modSp add mod">
        <pc:chgData name="fajar ihsan" userId="14fb87227526c461" providerId="LiveId" clId="{960AE9AF-C9D4-46EC-94C2-D22C9973FF6E}" dt="2024-01-31T07:59:31.454" v="856" actId="1076"/>
        <pc:sldMkLst>
          <pc:docMk/>
          <pc:sldMk cId="2631855984" sldId="265"/>
        </pc:sldMkLst>
        <pc:spChg chg="del mod">
          <ac:chgData name="fajar ihsan" userId="14fb87227526c461" providerId="LiveId" clId="{960AE9AF-C9D4-46EC-94C2-D22C9973FF6E}" dt="2024-01-31T07:57:58.702" v="806" actId="478"/>
          <ac:spMkLst>
            <pc:docMk/>
            <pc:sldMk cId="2631855984" sldId="265"/>
            <ac:spMk id="2" creationId="{D9E95150-17B5-4FB5-9415-48402A44ABD6}"/>
          </ac:spMkLst>
        </pc:spChg>
        <pc:spChg chg="del mod">
          <ac:chgData name="fajar ihsan" userId="14fb87227526c461" providerId="LiveId" clId="{960AE9AF-C9D4-46EC-94C2-D22C9973FF6E}" dt="2024-01-31T07:57:39.310" v="797" actId="478"/>
          <ac:spMkLst>
            <pc:docMk/>
            <pc:sldMk cId="2631855984" sldId="265"/>
            <ac:spMk id="4" creationId="{F7053DC5-EBEE-4AFC-BFB5-432D9BE270B7}"/>
          </ac:spMkLst>
        </pc:spChg>
        <pc:spChg chg="del">
          <ac:chgData name="fajar ihsan" userId="14fb87227526c461" providerId="LiveId" clId="{960AE9AF-C9D4-46EC-94C2-D22C9973FF6E}" dt="2024-01-31T07:57:52.423" v="803" actId="478"/>
          <ac:spMkLst>
            <pc:docMk/>
            <pc:sldMk cId="2631855984" sldId="265"/>
            <ac:spMk id="5" creationId="{F9B31558-1BBA-4D0F-A0FB-FACD63CBFE39}"/>
          </ac:spMkLst>
        </pc:spChg>
        <pc:spChg chg="add del mod">
          <ac:chgData name="fajar ihsan" userId="14fb87227526c461" providerId="LiveId" clId="{960AE9AF-C9D4-46EC-94C2-D22C9973FF6E}" dt="2024-01-31T07:58:03.550" v="807" actId="478"/>
          <ac:spMkLst>
            <pc:docMk/>
            <pc:sldMk cId="2631855984" sldId="265"/>
            <ac:spMk id="7" creationId="{FF439457-B127-4DE7-AF84-C81D05FAFE61}"/>
          </ac:spMkLst>
        </pc:spChg>
        <pc:spChg chg="add mod">
          <ac:chgData name="fajar ihsan" userId="14fb87227526c461" providerId="LiveId" clId="{960AE9AF-C9D4-46EC-94C2-D22C9973FF6E}" dt="2024-01-31T07:59:31.454" v="856" actId="1076"/>
          <ac:spMkLst>
            <pc:docMk/>
            <pc:sldMk cId="2631855984" sldId="265"/>
            <ac:spMk id="8" creationId="{064E8DBF-B6F6-4184-9926-C3012F73A731}"/>
          </ac:spMkLst>
        </pc:spChg>
        <pc:spChg chg="del">
          <ac:chgData name="fajar ihsan" userId="14fb87227526c461" providerId="LiveId" clId="{960AE9AF-C9D4-46EC-94C2-D22C9973FF6E}" dt="2024-01-31T07:57:42.612" v="798" actId="478"/>
          <ac:spMkLst>
            <pc:docMk/>
            <pc:sldMk cId="2631855984" sldId="265"/>
            <ac:spMk id="10" creationId="{84513623-89F1-47BB-BADD-B15883FC605E}"/>
          </ac:spMkLst>
        </pc:spChg>
        <pc:spChg chg="del mod">
          <ac:chgData name="fajar ihsan" userId="14fb87227526c461" providerId="LiveId" clId="{960AE9AF-C9D4-46EC-94C2-D22C9973FF6E}" dt="2024-01-31T07:57:49.986" v="802" actId="478"/>
          <ac:spMkLst>
            <pc:docMk/>
            <pc:sldMk cId="2631855984" sldId="265"/>
            <ac:spMk id="11" creationId="{9130F706-C8EC-480C-B5B2-D7BBBFA83FDA}"/>
          </ac:spMkLst>
        </pc:spChg>
      </pc:sldChg>
      <pc:sldChg chg="add del">
        <pc:chgData name="fajar ihsan" userId="14fb87227526c461" providerId="LiveId" clId="{960AE9AF-C9D4-46EC-94C2-D22C9973FF6E}" dt="2024-01-31T07:59:34.286" v="857" actId="47"/>
        <pc:sldMkLst>
          <pc:docMk/>
          <pc:sldMk cId="1609813418" sldId="266"/>
        </pc:sldMkLst>
      </pc:sldChg>
      <pc:sldChg chg="addSp modSp add del mod">
        <pc:chgData name="fajar ihsan" userId="14fb87227526c461" providerId="LiveId" clId="{960AE9AF-C9D4-46EC-94C2-D22C9973FF6E}" dt="2024-01-31T08:04:00.448" v="1119"/>
        <pc:sldMkLst>
          <pc:docMk/>
          <pc:sldMk cId="2507187676" sldId="266"/>
        </pc:sldMkLst>
        <pc:spChg chg="add mod">
          <ac:chgData name="fajar ihsan" userId="14fb87227526c461" providerId="LiveId" clId="{960AE9AF-C9D4-46EC-94C2-D22C9973FF6E}" dt="2024-01-31T08:03:02.367" v="1010"/>
          <ac:spMkLst>
            <pc:docMk/>
            <pc:sldMk cId="2507187676" sldId="266"/>
            <ac:spMk id="2" creationId="{86D129D7-84D5-455D-8902-246BB5B1FBD3}"/>
          </ac:spMkLst>
        </pc:spChg>
        <pc:spChg chg="add mod">
          <ac:chgData name="fajar ihsan" userId="14fb87227526c461" providerId="LiveId" clId="{960AE9AF-C9D4-46EC-94C2-D22C9973FF6E}" dt="2024-01-31T08:04:00.448" v="1119"/>
          <ac:spMkLst>
            <pc:docMk/>
            <pc:sldMk cId="2507187676" sldId="266"/>
            <ac:spMk id="3" creationId="{C37317F6-7B9F-4E33-8451-C3E8DDBE7260}"/>
          </ac:spMkLst>
        </pc:spChg>
        <pc:spChg chg="mod">
          <ac:chgData name="fajar ihsan" userId="14fb87227526c461" providerId="LiveId" clId="{960AE9AF-C9D4-46EC-94C2-D22C9973FF6E}" dt="2024-01-31T08:01:12.745" v="998" actId="20577"/>
          <ac:spMkLst>
            <pc:docMk/>
            <pc:sldMk cId="2507187676" sldId="266"/>
            <ac:spMk id="8" creationId="{064E8DBF-B6F6-4184-9926-C3012F73A731}"/>
          </ac:spMkLst>
        </pc:spChg>
      </pc:sldChg>
      <pc:sldChg chg="delSp modSp add mod">
        <pc:chgData name="fajar ihsan" userId="14fb87227526c461" providerId="LiveId" clId="{960AE9AF-C9D4-46EC-94C2-D22C9973FF6E}" dt="2024-01-31T08:10:59.211" v="1134" actId="20577"/>
        <pc:sldMkLst>
          <pc:docMk/>
          <pc:sldMk cId="455505340" sldId="267"/>
        </pc:sldMkLst>
        <pc:spChg chg="del">
          <ac:chgData name="fajar ihsan" userId="14fb87227526c461" providerId="LiveId" clId="{960AE9AF-C9D4-46EC-94C2-D22C9973FF6E}" dt="2024-01-31T08:03:14.560" v="1014" actId="478"/>
          <ac:spMkLst>
            <pc:docMk/>
            <pc:sldMk cId="455505340" sldId="267"/>
            <ac:spMk id="2" creationId="{86D129D7-84D5-455D-8902-246BB5B1FBD3}"/>
          </ac:spMkLst>
        </pc:spChg>
        <pc:spChg chg="del">
          <ac:chgData name="fajar ihsan" userId="14fb87227526c461" providerId="LiveId" clId="{960AE9AF-C9D4-46EC-94C2-D22C9973FF6E}" dt="2024-01-31T08:03:16.041" v="1015" actId="478"/>
          <ac:spMkLst>
            <pc:docMk/>
            <pc:sldMk cId="455505340" sldId="267"/>
            <ac:spMk id="3" creationId="{C37317F6-7B9F-4E33-8451-C3E8DDBE7260}"/>
          </ac:spMkLst>
        </pc:spChg>
        <pc:spChg chg="mod">
          <ac:chgData name="fajar ihsan" userId="14fb87227526c461" providerId="LiveId" clId="{960AE9AF-C9D4-46EC-94C2-D22C9973FF6E}" dt="2024-01-31T08:10:59.211" v="1134" actId="20577"/>
          <ac:spMkLst>
            <pc:docMk/>
            <pc:sldMk cId="455505340" sldId="267"/>
            <ac:spMk id="8" creationId="{064E8DBF-B6F6-4184-9926-C3012F73A731}"/>
          </ac:spMkLst>
        </pc:spChg>
      </pc:sldChg>
      <pc:sldMasterChg chg="addSp delSp modSp mod modSldLayout">
        <pc:chgData name="fajar ihsan" userId="14fb87227526c461" providerId="LiveId" clId="{960AE9AF-C9D4-46EC-94C2-D22C9973FF6E}" dt="2024-01-31T07:44:18.132" v="698"/>
        <pc:sldMasterMkLst>
          <pc:docMk/>
          <pc:sldMasterMk cId="2761299395" sldId="2147483763"/>
        </pc:sldMasterMkLst>
        <pc:spChg chg="del">
          <ac:chgData name="fajar ihsan" userId="14fb87227526c461" providerId="LiveId" clId="{960AE9AF-C9D4-46EC-94C2-D22C9973FF6E}" dt="2024-01-31T05:19:10.305" v="304" actId="478"/>
          <ac:spMkLst>
            <pc:docMk/>
            <pc:sldMasterMk cId="2761299395" sldId="2147483763"/>
            <ac:spMk id="2" creationId="{00000000-0000-0000-0000-000000000000}"/>
          </ac:spMkLst>
        </pc:spChg>
        <pc:spChg chg="add del">
          <ac:chgData name="fajar ihsan" userId="14fb87227526c461" providerId="LiveId" clId="{960AE9AF-C9D4-46EC-94C2-D22C9973FF6E}" dt="2024-01-31T05:19:46.695" v="315" actId="478"/>
          <ac:spMkLst>
            <pc:docMk/>
            <pc:sldMasterMk cId="2761299395" sldId="2147483763"/>
            <ac:spMk id="3" creationId="{00000000-0000-0000-0000-000000000000}"/>
          </ac:spMkLst>
        </pc:spChg>
        <pc:spChg chg="add del mod modVis">
          <ac:chgData name="fajar ihsan" userId="14fb87227526c461" providerId="LiveId" clId="{960AE9AF-C9D4-46EC-94C2-D22C9973FF6E}" dt="2024-01-31T05:23:58.638" v="343" actId="478"/>
          <ac:spMkLst>
            <pc:docMk/>
            <pc:sldMasterMk cId="2761299395" sldId="2147483763"/>
            <ac:spMk id="4" creationId="{00000000-0000-0000-0000-000000000000}"/>
          </ac:spMkLst>
        </pc:spChg>
        <pc:spChg chg="add del mod modVis">
          <ac:chgData name="fajar ihsan" userId="14fb87227526c461" providerId="LiveId" clId="{960AE9AF-C9D4-46EC-94C2-D22C9973FF6E}" dt="2024-01-31T05:23:31.516" v="339" actId="478"/>
          <ac:spMkLst>
            <pc:docMk/>
            <pc:sldMasterMk cId="2761299395" sldId="2147483763"/>
            <ac:spMk id="5" creationId="{00000000-0000-0000-0000-000000000000}"/>
          </ac:spMkLst>
        </pc:spChg>
        <pc:spChg chg="add del mod modVis">
          <ac:chgData name="fajar ihsan" userId="14fb87227526c461" providerId="LiveId" clId="{960AE9AF-C9D4-46EC-94C2-D22C9973FF6E}" dt="2024-01-31T05:24:00.535" v="344" actId="478"/>
          <ac:spMkLst>
            <pc:docMk/>
            <pc:sldMasterMk cId="2761299395" sldId="2147483763"/>
            <ac:spMk id="6" creationId="{00000000-0000-0000-0000-000000000000}"/>
          </ac:spMkLst>
        </pc:spChg>
        <pc:spChg chg="mod modVis">
          <ac:chgData name="fajar ihsan" userId="14fb87227526c461" providerId="LiveId" clId="{960AE9AF-C9D4-46EC-94C2-D22C9973FF6E}" dt="2024-01-31T07:33:53.375" v="518" actId="16037"/>
          <ac:spMkLst>
            <pc:docMk/>
            <pc:sldMasterMk cId="2761299395" sldId="2147483763"/>
            <ac:spMk id="48" creationId="{13BD1E1E-F284-4667-A362-DEA741D6523C}"/>
          </ac:spMkLst>
        </pc:spChg>
        <pc:spChg chg="mod modVis">
          <ac:chgData name="fajar ihsan" userId="14fb87227526c461" providerId="LiveId" clId="{960AE9AF-C9D4-46EC-94C2-D22C9973FF6E}" dt="2024-01-31T05:23:07.408" v="334" actId="1076"/>
          <ac:spMkLst>
            <pc:docMk/>
            <pc:sldMasterMk cId="2761299395" sldId="2147483763"/>
            <ac:spMk id="49" creationId="{A8742E2B-4E02-4A16-B77D-3D2BE73FB5D5}"/>
          </ac:spMkLst>
        </pc:spChg>
        <pc:spChg chg="mod modVis">
          <ac:chgData name="fajar ihsan" userId="14fb87227526c461" providerId="LiveId" clId="{960AE9AF-C9D4-46EC-94C2-D22C9973FF6E}" dt="2024-01-31T05:24:26.495" v="348" actId="1076"/>
          <ac:spMkLst>
            <pc:docMk/>
            <pc:sldMasterMk cId="2761299395" sldId="2147483763"/>
            <ac:spMk id="50" creationId="{9E5758D8-8E24-408F-808C-119FE6BDA566}"/>
          </ac:spMkLst>
        </pc:spChg>
        <pc:spChg chg="add mod">
          <ac:chgData name="fajar ihsan" userId="14fb87227526c461" providerId="LiveId" clId="{960AE9AF-C9D4-46EC-94C2-D22C9973FF6E}" dt="2024-01-31T05:25:37.807" v="424"/>
          <ac:spMkLst>
            <pc:docMk/>
            <pc:sldMasterMk cId="2761299395" sldId="2147483763"/>
            <ac:spMk id="54" creationId="{EBDDEFB6-6D2F-4866-88C3-C250D57F611C}"/>
          </ac:spMkLst>
        </pc:spChg>
        <pc:spChg chg="mod modVis">
          <ac:chgData name="fajar ihsan" userId="14fb87227526c461" providerId="LiveId" clId="{960AE9AF-C9D4-46EC-94C2-D22C9973FF6E}" dt="2024-01-31T05:24:57.508" v="355" actId="1076"/>
          <ac:spMkLst>
            <pc:docMk/>
            <pc:sldMasterMk cId="2761299395" sldId="2147483763"/>
            <ac:spMk id="55" creationId="{D2961411-133D-47E3-892E-AB92F8996E64}"/>
          </ac:spMkLst>
        </pc:spChg>
        <pc:spChg chg="mod modVis">
          <ac:chgData name="fajar ihsan" userId="14fb87227526c461" providerId="LiveId" clId="{960AE9AF-C9D4-46EC-94C2-D22C9973FF6E}" dt="2024-01-31T05:25:05.443" v="356" actId="1076"/>
          <ac:spMkLst>
            <pc:docMk/>
            <pc:sldMasterMk cId="2761299395" sldId="2147483763"/>
            <ac:spMk id="56" creationId="{E7BBBA3B-AEC9-441E-ADCF-24C67D1BC5CE}"/>
          </ac:spMkLst>
        </pc:spChg>
        <pc:grpChg chg="mod modVis">
          <ac:chgData name="fajar ihsan" userId="14fb87227526c461" providerId="LiveId" clId="{960AE9AF-C9D4-46EC-94C2-D22C9973FF6E}" dt="2024-01-31T05:22:25.904" v="328" actId="33935"/>
          <ac:grpSpMkLst>
            <pc:docMk/>
            <pc:sldMasterMk cId="2761299395" sldId="2147483763"/>
            <ac:grpSpMk id="8" creationId="{00000000-0000-0000-0000-000000000000}"/>
          </ac:grpSpMkLst>
        </pc:grpChg>
        <pc:picChg chg="add del mod ord modVis">
          <ac:chgData name="fajar ihsan" userId="14fb87227526c461" providerId="LiveId" clId="{960AE9AF-C9D4-46EC-94C2-D22C9973FF6E}" dt="2024-01-31T05:24:13.126" v="347" actId="1076"/>
          <ac:picMkLst>
            <pc:docMk/>
            <pc:sldMasterMk cId="2761299395" sldId="2147483763"/>
            <ac:picMk id="7" creationId="{00000000-0000-0000-0000-000000000000}"/>
          </ac:picMkLst>
        </pc:picChg>
        <pc:picChg chg="mod modVis">
          <ac:chgData name="fajar ihsan" userId="14fb87227526c461" providerId="LiveId" clId="{960AE9AF-C9D4-46EC-94C2-D22C9973FF6E}" dt="2024-01-31T07:44:18.132" v="698"/>
          <ac:picMkLst>
            <pc:docMk/>
            <pc:sldMasterMk cId="2761299395" sldId="2147483763"/>
            <ac:picMk id="51" creationId="{8F8F6D0C-07E4-4D55-A4AD-EC135525C06D}"/>
          </ac:picMkLst>
        </pc:picChg>
        <pc:sldLayoutChg chg="delSp modSp mod">
          <pc:chgData name="fajar ihsan" userId="14fb87227526c461" providerId="LiveId" clId="{960AE9AF-C9D4-46EC-94C2-D22C9973FF6E}" dt="2024-01-31T05:17:43.316" v="294" actId="478"/>
          <pc:sldLayoutMkLst>
            <pc:docMk/>
            <pc:sldMasterMk cId="2761299395" sldId="2147483763"/>
            <pc:sldLayoutMk cId="2491268331" sldId="2147483771"/>
          </pc:sldLayoutMkLst>
          <pc:spChg chg="del mod">
            <ac:chgData name="fajar ihsan" userId="14fb87227526c461" providerId="LiveId" clId="{960AE9AF-C9D4-46EC-94C2-D22C9973FF6E}" dt="2024-01-31T05:17:39.162" v="292" actId="478"/>
            <ac:spMkLst>
              <pc:docMk/>
              <pc:sldMasterMk cId="2761299395" sldId="2147483763"/>
              <pc:sldLayoutMk cId="2491268331" sldId="2147483771"/>
              <ac:spMk id="2" creationId="{00000000-0000-0000-0000-000000000000}"/>
            </ac:spMkLst>
          </pc:spChg>
          <pc:spChg chg="del">
            <ac:chgData name="fajar ihsan" userId="14fb87227526c461" providerId="LiveId" clId="{960AE9AF-C9D4-46EC-94C2-D22C9973FF6E}" dt="2024-01-31T05:17:41.338" v="293" actId="478"/>
            <ac:spMkLst>
              <pc:docMk/>
              <pc:sldMasterMk cId="2761299395" sldId="2147483763"/>
              <pc:sldLayoutMk cId="2491268331" sldId="2147483771"/>
              <ac:spMk id="3" creationId="{00000000-0000-0000-0000-000000000000}"/>
            </ac:spMkLst>
          </pc:spChg>
          <pc:spChg chg="del">
            <ac:chgData name="fajar ihsan" userId="14fb87227526c461" providerId="LiveId" clId="{960AE9AF-C9D4-46EC-94C2-D22C9973FF6E}" dt="2024-01-31T05:17:43.316" v="294" actId="478"/>
            <ac:spMkLst>
              <pc:docMk/>
              <pc:sldMasterMk cId="2761299395" sldId="2147483763"/>
              <pc:sldLayoutMk cId="2491268331" sldId="2147483771"/>
              <ac:spMk id="4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</p:spPr>
        <p:txBody>
          <a:bodyPr/>
          <a:lstStyle/>
          <a:p>
            <a:fld id="{EC48C68B-F1D9-44CE-AE90-22986F921BB2}" type="datetimeFigureOut">
              <a:rPr lang="en-ID" smtClean="0"/>
              <a:t>31/01/2024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</p:spPr>
        <p:txBody>
          <a:bodyPr/>
          <a:lstStyle/>
          <a:p>
            <a:fld id="{ACA6117F-B324-4780-8884-C8BD1635E72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4469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187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239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6728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686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476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266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EC48C68B-F1D9-44CE-AE90-22986F921BB2}" type="datetimeFigureOut">
              <a:rPr lang="en-ID" smtClean="0"/>
              <a:t>31/01/2024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ACA6117F-B324-4780-8884-C8BD1635E72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93002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EC48C68B-F1D9-44CE-AE90-22986F921BB2}" type="datetimeFigureOut">
              <a:rPr lang="en-ID" smtClean="0"/>
              <a:t>31/01/2024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ACA6117F-B324-4780-8884-C8BD1635E72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271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EC48C68B-F1D9-44CE-AE90-22986F921BB2}" type="datetimeFigureOut">
              <a:rPr lang="en-ID" smtClean="0"/>
              <a:t>31/01/2024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ACA6117F-B324-4780-8884-C8BD1635E72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63679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EC48C68B-F1D9-44CE-AE90-22986F921BB2}" type="datetimeFigureOut">
              <a:rPr lang="en-ID" smtClean="0"/>
              <a:t>31/01/2024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ACA6117F-B324-4780-8884-C8BD1635E72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4155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EC48C68B-F1D9-44CE-AE90-22986F921BB2}" type="datetimeFigureOut">
              <a:rPr lang="en-ID" smtClean="0"/>
              <a:t>31/01/2024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ACA6117F-B324-4780-8884-C8BD1635E72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5738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t>1/31/2024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975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EC48C68B-F1D9-44CE-AE90-22986F921BB2}" type="datetimeFigureOut">
              <a:rPr lang="en-ID" smtClean="0"/>
              <a:t>31/01/2024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ACA6117F-B324-4780-8884-C8BD1635E72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4179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EC48C68B-F1D9-44CE-AE90-22986F921BB2}" type="datetimeFigureOut">
              <a:rPr lang="en-ID" smtClean="0"/>
              <a:t>31/01/2024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ACA6117F-B324-4780-8884-C8BD1635E72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77891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EC48C68B-F1D9-44CE-AE90-22986F921BB2}" type="datetimeFigureOut">
              <a:rPr lang="en-ID" smtClean="0"/>
              <a:t>31/01/2024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ACA6117F-B324-4780-8884-C8BD1635E72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91268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EC48C68B-F1D9-44CE-AE90-22986F921BB2}" type="datetimeFigureOut">
              <a:rPr lang="en-ID" smtClean="0"/>
              <a:t>31/01/2024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ACA6117F-B324-4780-8884-C8BD1635E72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0839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26" Type="http://schemas.openxmlformats.org/officeDocument/2006/relationships/slide" Target="../slides/slide5.xml"/><Relationship Id="rId3" Type="http://schemas.openxmlformats.org/officeDocument/2006/relationships/slideLayout" Target="../slideLayouts/slideLayout3.xml"/><Relationship Id="rId21" Type="http://schemas.openxmlformats.org/officeDocument/2006/relationships/slide" Target="../slides/slide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" Target="../slides/slide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" Target="../slides/slide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" Target="../slides/slid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" Target="../slides/slide4.xml"/><Relationship Id="rId27" Type="http://schemas.openxmlformats.org/officeDocument/2006/relationships/slide" Target="../slides/slid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 userDrawn="1"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66049" y="0"/>
            <a:ext cx="15548192" cy="87868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: Rounded Corners 47">
            <a:hlinkClick r:id="rId20" action="ppaction://hlinksldjump" tooltip="TOMBOL"/>
            <a:extLst>
              <a:ext uri="{FF2B5EF4-FFF2-40B4-BE49-F238E27FC236}">
                <a16:creationId xmlns:a16="http://schemas.microsoft.com/office/drawing/2014/main" id="{13BD1E1E-F284-4667-A362-DEA741D6523C}"/>
              </a:ext>
            </a:extLst>
          </p:cNvPr>
          <p:cNvSpPr/>
          <p:nvPr userDrawn="1"/>
        </p:nvSpPr>
        <p:spPr>
          <a:xfrm>
            <a:off x="100200" y="1250214"/>
            <a:ext cx="1280160" cy="849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D" dirty="0"/>
          </a:p>
        </p:txBody>
      </p:sp>
      <p:sp>
        <p:nvSpPr>
          <p:cNvPr id="49" name="Rectangle: Rounded Corners 48">
            <a:hlinkClick r:id="rId21" action="ppaction://hlinksldjump"/>
            <a:extLst>
              <a:ext uri="{FF2B5EF4-FFF2-40B4-BE49-F238E27FC236}">
                <a16:creationId xmlns:a16="http://schemas.microsoft.com/office/drawing/2014/main" id="{A8742E2B-4E02-4A16-B77D-3D2BE73FB5D5}"/>
              </a:ext>
            </a:extLst>
          </p:cNvPr>
          <p:cNvSpPr/>
          <p:nvPr userDrawn="1"/>
        </p:nvSpPr>
        <p:spPr>
          <a:xfrm>
            <a:off x="113086" y="2184435"/>
            <a:ext cx="1280160" cy="849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sp>
        <p:nvSpPr>
          <p:cNvPr id="50" name="Rectangle: Rounded Corners 49">
            <a:hlinkClick r:id="rId22" action="ppaction://hlinksldjump"/>
            <a:extLst>
              <a:ext uri="{FF2B5EF4-FFF2-40B4-BE49-F238E27FC236}">
                <a16:creationId xmlns:a16="http://schemas.microsoft.com/office/drawing/2014/main" id="{9E5758D8-8E24-408F-808C-119FE6BDA566}"/>
              </a:ext>
            </a:extLst>
          </p:cNvPr>
          <p:cNvSpPr/>
          <p:nvPr userDrawn="1"/>
        </p:nvSpPr>
        <p:spPr>
          <a:xfrm>
            <a:off x="113086" y="3137127"/>
            <a:ext cx="1280160" cy="849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D" dirty="0"/>
          </a:p>
        </p:txBody>
      </p:sp>
      <p:pic>
        <p:nvPicPr>
          <p:cNvPr id="51" name="Picture 50">
            <a:hlinkClick r:id="rId23" action="ppaction://hlinksldjump"/>
            <a:extLst>
              <a:ext uri="{FF2B5EF4-FFF2-40B4-BE49-F238E27FC236}">
                <a16:creationId xmlns:a16="http://schemas.microsoft.com/office/drawing/2014/main" id="{8F8F6D0C-07E4-4D55-A4AD-EC135525C06D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57" y="40957"/>
            <a:ext cx="1010603" cy="1010603"/>
          </a:xfrm>
          <a:prstGeom prst="rect">
            <a:avLst/>
          </a:prstGeom>
        </p:spPr>
      </p:pic>
      <p:sp>
        <p:nvSpPr>
          <p:cNvPr id="55" name="Rectangle: Rounded Corners 54">
            <a:hlinkClick r:id="rId25" action="ppaction://hlinksldjump"/>
            <a:extLst>
              <a:ext uri="{FF2B5EF4-FFF2-40B4-BE49-F238E27FC236}">
                <a16:creationId xmlns:a16="http://schemas.microsoft.com/office/drawing/2014/main" id="{D2961411-133D-47E3-892E-AB92F8996E64}"/>
              </a:ext>
            </a:extLst>
          </p:cNvPr>
          <p:cNvSpPr/>
          <p:nvPr userDrawn="1"/>
        </p:nvSpPr>
        <p:spPr>
          <a:xfrm>
            <a:off x="156509" y="4963433"/>
            <a:ext cx="1280160" cy="849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D" dirty="0"/>
          </a:p>
        </p:txBody>
      </p:sp>
      <p:sp>
        <p:nvSpPr>
          <p:cNvPr id="56" name="Rectangle: Rounded Corners 55">
            <a:hlinkClick r:id="rId26" action="ppaction://hlinksldjump"/>
            <a:extLst>
              <a:ext uri="{FF2B5EF4-FFF2-40B4-BE49-F238E27FC236}">
                <a16:creationId xmlns:a16="http://schemas.microsoft.com/office/drawing/2014/main" id="{E7BBBA3B-AEC9-441E-ADCF-24C67D1BC5CE}"/>
              </a:ext>
            </a:extLst>
          </p:cNvPr>
          <p:cNvSpPr/>
          <p:nvPr userDrawn="1"/>
        </p:nvSpPr>
        <p:spPr>
          <a:xfrm>
            <a:off x="123825" y="4044117"/>
            <a:ext cx="1280160" cy="849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D" dirty="0"/>
          </a:p>
        </p:txBody>
      </p:sp>
      <p:sp>
        <p:nvSpPr>
          <p:cNvPr id="54" name="Rectangle: Rounded Corners 53">
            <a:hlinkClick r:id="rId27" action="ppaction://hlinksldjump"/>
            <a:extLst>
              <a:ext uri="{FF2B5EF4-FFF2-40B4-BE49-F238E27FC236}">
                <a16:creationId xmlns:a16="http://schemas.microsoft.com/office/drawing/2014/main" id="{EBDDEFB6-6D2F-4866-88C3-C250D57F611C}"/>
              </a:ext>
            </a:extLst>
          </p:cNvPr>
          <p:cNvSpPr/>
          <p:nvPr userDrawn="1"/>
        </p:nvSpPr>
        <p:spPr>
          <a:xfrm>
            <a:off x="167995" y="5880327"/>
            <a:ext cx="1280160" cy="849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612993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id.wikipedia.org/wiki/Cascading_Style_Sheets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CF98C-05CB-4407-86BE-9574E0CBF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3781" y="1251564"/>
            <a:ext cx="9789184" cy="1154011"/>
          </a:xfrm>
        </p:spPr>
        <p:txBody>
          <a:bodyPr/>
          <a:lstStyle/>
          <a:p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informatika</a:t>
            </a:r>
            <a:r>
              <a:rPr lang="en-US" dirty="0"/>
              <a:t> </a:t>
            </a:r>
            <a:r>
              <a:rPr lang="en-US" dirty="0" err="1"/>
              <a:t>presentasi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css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			M. fajar </a:t>
            </a:r>
            <a:r>
              <a:rPr lang="en-US" dirty="0" err="1"/>
              <a:t>ihksan</a:t>
            </a:r>
            <a:r>
              <a:rPr lang="en-US" dirty="0"/>
              <a:t> m/11</a:t>
            </a:r>
            <a:br>
              <a:rPr lang="en-US" dirty="0"/>
            </a:br>
            <a:r>
              <a:rPr lang="en-US" dirty="0"/>
              <a:t>			</a:t>
            </a:r>
            <a:r>
              <a:rPr lang="en-US" dirty="0" err="1"/>
              <a:t>Rado</a:t>
            </a:r>
            <a:r>
              <a:rPr lang="en-US" dirty="0"/>
              <a:t> da silva/22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23176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5C26A94-4B3E-4877-8166-9890221FC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203" y="208630"/>
            <a:ext cx="1092200" cy="93710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64E8DBF-B6F6-4184-9926-C3012F73A731}"/>
              </a:ext>
            </a:extLst>
          </p:cNvPr>
          <p:cNvSpPr/>
          <p:nvPr/>
        </p:nvSpPr>
        <p:spPr>
          <a:xfrm>
            <a:off x="3221503" y="1802600"/>
            <a:ext cx="7090117" cy="2423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Terimakasih</a:t>
            </a:r>
            <a:r>
              <a:rPr lang="en-US" sz="2000" dirty="0"/>
              <a:t>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menjawab</a:t>
            </a:r>
            <a:r>
              <a:rPr lang="en-US" sz="2000" dirty="0"/>
              <a:t> </a:t>
            </a:r>
            <a:r>
              <a:rPr lang="en-US" sz="2000" dirty="0" err="1"/>
              <a:t>soal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5505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84C1021-F871-4624-AA28-4B7FA7423C5E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934112" y="409899"/>
            <a:ext cx="7392768" cy="937108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Pengertian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css</a:t>
            </a:r>
            <a:r>
              <a:rPr lang="en-US" dirty="0"/>
              <a:t>:</a:t>
            </a:r>
            <a:endParaRPr lang="en-ID" dirty="0"/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BE62FD99-969F-47BE-ACAF-603849F7CC3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702191" y="1783080"/>
            <a:ext cx="8787617" cy="329183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ID" sz="3200" b="0" i="0" dirty="0">
                <a:effectLst/>
                <a:latin typeface="Bahnschrift Light SemiCondensed" panose="020B0502040204020203" pitchFamily="34" charset="0"/>
              </a:rPr>
              <a:t>Cascading Style Sheet </a:t>
            </a:r>
            <a:r>
              <a:rPr lang="en-ID" sz="3200" b="0" i="0" dirty="0" err="1">
                <a:effectLst/>
                <a:latin typeface="Bahnschrift Light SemiCondensed" panose="020B0502040204020203" pitchFamily="34" charset="0"/>
              </a:rPr>
              <a:t>merupakan</a:t>
            </a:r>
            <a:r>
              <a:rPr lang="en-ID" sz="3200" b="0" i="0" dirty="0">
                <a:effectLst/>
                <a:latin typeface="Bahnschrift Light SemiCondensed" panose="020B0502040204020203" pitchFamily="34" charset="0"/>
              </a:rPr>
              <a:t> </a:t>
            </a:r>
            <a:r>
              <a:rPr lang="en-ID" sz="3200" b="0" i="0" dirty="0" err="1">
                <a:effectLst/>
                <a:latin typeface="Bahnschrift Light SemiCondensed" panose="020B0502040204020203" pitchFamily="34" charset="0"/>
              </a:rPr>
              <a:t>aturan</a:t>
            </a:r>
            <a:r>
              <a:rPr lang="en-ID" sz="3200" b="0" i="0" dirty="0">
                <a:effectLst/>
                <a:latin typeface="Bahnschrift Light SemiCondensed" panose="020B0502040204020203" pitchFamily="34" charset="0"/>
              </a:rPr>
              <a:t> </a:t>
            </a:r>
            <a:r>
              <a:rPr lang="en-ID" sz="3200" b="0" i="0" dirty="0" err="1">
                <a:effectLst/>
                <a:latin typeface="Bahnschrift Light SemiCondensed" panose="020B0502040204020203" pitchFamily="34" charset="0"/>
              </a:rPr>
              <a:t>untuk</a:t>
            </a:r>
            <a:r>
              <a:rPr lang="en-ID" sz="3200" b="0" i="0" dirty="0">
                <a:effectLst/>
                <a:latin typeface="Bahnschrift Light SemiCondensed" panose="020B0502040204020203" pitchFamily="34" charset="0"/>
              </a:rPr>
              <a:t> </a:t>
            </a:r>
            <a:r>
              <a:rPr lang="en-ID" sz="3200" b="0" i="0" dirty="0" err="1">
                <a:effectLst/>
                <a:latin typeface="Bahnschrift Light SemiCondensed" panose="020B0502040204020203" pitchFamily="34" charset="0"/>
              </a:rPr>
              <a:t>mengatur</a:t>
            </a:r>
            <a:r>
              <a:rPr lang="en-ID" sz="3200" b="0" i="0" dirty="0">
                <a:effectLst/>
                <a:latin typeface="Bahnschrift Light SemiCondensed" panose="020B0502040204020203" pitchFamily="34" charset="0"/>
              </a:rPr>
              <a:t> </a:t>
            </a:r>
            <a:r>
              <a:rPr lang="en-ID" sz="3200" b="0" i="0" dirty="0" err="1">
                <a:effectLst/>
                <a:latin typeface="Bahnschrift Light SemiCondensed" panose="020B0502040204020203" pitchFamily="34" charset="0"/>
              </a:rPr>
              <a:t>beberapa</a:t>
            </a:r>
            <a:r>
              <a:rPr lang="en-ID" sz="3200" b="0" i="0" dirty="0">
                <a:effectLst/>
                <a:latin typeface="Bahnschrift Light SemiCondensed" panose="020B0502040204020203" pitchFamily="34" charset="0"/>
              </a:rPr>
              <a:t> </a:t>
            </a:r>
            <a:r>
              <a:rPr lang="en-ID" sz="3200" b="0" i="0" dirty="0" err="1">
                <a:effectLst/>
                <a:latin typeface="Bahnschrift Light SemiCondensed" panose="020B0502040204020203" pitchFamily="34" charset="0"/>
              </a:rPr>
              <a:t>komponen</a:t>
            </a:r>
            <a:r>
              <a:rPr lang="en-ID" sz="3200" b="0" i="0" dirty="0">
                <a:effectLst/>
                <a:latin typeface="Bahnschrift Light SemiCondensed" panose="020B0502040204020203" pitchFamily="34" charset="0"/>
              </a:rPr>
              <a:t> </a:t>
            </a:r>
            <a:r>
              <a:rPr lang="en-ID" sz="3200" b="0" i="0" dirty="0" err="1">
                <a:effectLst/>
                <a:latin typeface="Bahnschrift Light SemiCondensed" panose="020B0502040204020203" pitchFamily="34" charset="0"/>
              </a:rPr>
              <a:t>dalam</a:t>
            </a:r>
            <a:r>
              <a:rPr lang="en-ID" sz="3200" b="0" i="0" dirty="0">
                <a:effectLst/>
                <a:latin typeface="Bahnschrift Light SemiCondensed" panose="020B0502040204020203" pitchFamily="34" charset="0"/>
              </a:rPr>
              <a:t> </a:t>
            </a:r>
            <a:r>
              <a:rPr lang="en-ID" sz="3200" b="0" i="0" dirty="0" err="1">
                <a:effectLst/>
                <a:latin typeface="Bahnschrift Light SemiCondensed" panose="020B0502040204020203" pitchFamily="34" charset="0"/>
              </a:rPr>
              <a:t>sebuah</a:t>
            </a:r>
            <a:r>
              <a:rPr lang="en-ID" sz="3200" b="0" i="0" dirty="0">
                <a:effectLst/>
                <a:latin typeface="Bahnschrift Light SemiCondensed" panose="020B0502040204020203" pitchFamily="34" charset="0"/>
              </a:rPr>
              <a:t> web </a:t>
            </a:r>
            <a:r>
              <a:rPr lang="en-ID" sz="3200" b="0" i="0" dirty="0" err="1">
                <a:effectLst/>
                <a:latin typeface="Bahnschrift Light SemiCondensed" panose="020B0502040204020203" pitchFamily="34" charset="0"/>
              </a:rPr>
              <a:t>sehingga</a:t>
            </a:r>
            <a:r>
              <a:rPr lang="en-ID" sz="3200" b="0" i="0" dirty="0">
                <a:effectLst/>
                <a:latin typeface="Bahnschrift Light SemiCondensed" panose="020B0502040204020203" pitchFamily="34" charset="0"/>
              </a:rPr>
              <a:t> </a:t>
            </a:r>
            <a:r>
              <a:rPr lang="en-ID" sz="3200" b="0" i="0" dirty="0" err="1">
                <a:effectLst/>
                <a:latin typeface="Bahnschrift Light SemiCondensed" panose="020B0502040204020203" pitchFamily="34" charset="0"/>
              </a:rPr>
              <a:t>akan</a:t>
            </a:r>
            <a:r>
              <a:rPr lang="en-ID" sz="3200" b="0" i="0" dirty="0">
                <a:effectLst/>
                <a:latin typeface="Bahnschrift Light SemiCondensed" panose="020B0502040204020203" pitchFamily="34" charset="0"/>
              </a:rPr>
              <a:t> </a:t>
            </a:r>
            <a:r>
              <a:rPr lang="en-ID" sz="3200" b="0" i="0" dirty="0" err="1">
                <a:effectLst/>
                <a:latin typeface="Bahnschrift Light SemiCondensed" panose="020B0502040204020203" pitchFamily="34" charset="0"/>
              </a:rPr>
              <a:t>lebih</a:t>
            </a:r>
            <a:r>
              <a:rPr lang="en-ID" sz="3200" b="0" i="0" dirty="0">
                <a:effectLst/>
                <a:latin typeface="Bahnschrift Light SemiCondensed" panose="020B0502040204020203" pitchFamily="34" charset="0"/>
              </a:rPr>
              <a:t> </a:t>
            </a:r>
            <a:r>
              <a:rPr lang="en-ID" sz="3200" b="0" i="0" dirty="0" err="1">
                <a:effectLst/>
                <a:latin typeface="Bahnschrift Light SemiCondensed" panose="020B0502040204020203" pitchFamily="34" charset="0"/>
              </a:rPr>
              <a:t>terstruktur</a:t>
            </a:r>
            <a:r>
              <a:rPr lang="en-ID" sz="3200" b="0" i="0" dirty="0">
                <a:effectLst/>
                <a:latin typeface="Bahnschrift Light SemiCondensed" panose="020B0502040204020203" pitchFamily="34" charset="0"/>
              </a:rPr>
              <a:t> dan </a:t>
            </a:r>
            <a:r>
              <a:rPr lang="en-ID" sz="3200" b="0" i="0" dirty="0" err="1">
                <a:effectLst/>
                <a:latin typeface="Bahnschrift Light SemiCondensed" panose="020B0502040204020203" pitchFamily="34" charset="0"/>
              </a:rPr>
              <a:t>seragam</a:t>
            </a:r>
            <a:r>
              <a:rPr lang="en-ID" sz="3200" b="0" i="0" dirty="0">
                <a:effectLst/>
                <a:latin typeface="Bahnschrift Light SemiCondensed" panose="020B0502040204020203" pitchFamily="34" charset="0"/>
              </a:rPr>
              <a:t>. CSS </a:t>
            </a:r>
            <a:r>
              <a:rPr lang="en-ID" sz="3200" b="0" i="0" dirty="0" err="1">
                <a:effectLst/>
                <a:latin typeface="Bahnschrift Light SemiCondensed" panose="020B0502040204020203" pitchFamily="34" charset="0"/>
              </a:rPr>
              <a:t>bukan</a:t>
            </a:r>
            <a:r>
              <a:rPr lang="en-ID" sz="3200" b="0" i="0" dirty="0">
                <a:effectLst/>
                <a:latin typeface="Bahnschrift Light SemiCondensed" panose="020B0502040204020203" pitchFamily="34" charset="0"/>
              </a:rPr>
              <a:t> </a:t>
            </a:r>
            <a:r>
              <a:rPr lang="en-ID" sz="3200" b="0" i="0" dirty="0" err="1">
                <a:effectLst/>
                <a:latin typeface="Bahnschrift Light SemiCondensed" panose="020B0502040204020203" pitchFamily="34" charset="0"/>
              </a:rPr>
              <a:t>merupakan</a:t>
            </a:r>
            <a:r>
              <a:rPr lang="en-ID" sz="3200" b="0" i="0" dirty="0">
                <a:effectLst/>
                <a:latin typeface="Bahnschrift Light SemiCondensed" panose="020B0502040204020203" pitchFamily="34" charset="0"/>
              </a:rPr>
              <a:t> </a:t>
            </a:r>
            <a:r>
              <a:rPr lang="en-ID" sz="3200" b="0" i="0" dirty="0" err="1">
                <a:effectLst/>
                <a:latin typeface="Bahnschrift Light SemiCondensed" panose="020B0502040204020203" pitchFamily="34" charset="0"/>
              </a:rPr>
              <a:t>bahasa</a:t>
            </a:r>
            <a:r>
              <a:rPr lang="en-ID" sz="3200" b="0" i="0" dirty="0">
                <a:effectLst/>
                <a:latin typeface="Bahnschrift Light SemiCondensed" panose="020B0502040204020203" pitchFamily="34" charset="0"/>
              </a:rPr>
              <a:t> </a:t>
            </a:r>
            <a:r>
              <a:rPr lang="en-ID" sz="3200" b="0" i="0" dirty="0" err="1">
                <a:effectLst/>
                <a:latin typeface="Bahnschrift Light SemiCondensed" panose="020B0502040204020203" pitchFamily="34" charset="0"/>
              </a:rPr>
              <a:t>pemrograman</a:t>
            </a:r>
            <a:r>
              <a:rPr lang="en-ID" sz="3200" b="0" i="0" dirty="0">
                <a:effectLst/>
                <a:latin typeface="Bahnschrift Light SemiCondensed" panose="020B0502040204020203" pitchFamily="34" charset="0"/>
              </a:rPr>
              <a:t>. </a:t>
            </a:r>
            <a:r>
              <a:rPr lang="en-ID" sz="3200" b="0" i="0" u="none" strike="noStrike" dirty="0">
                <a:effectLst/>
                <a:latin typeface="Bahnschrift Light SemiCondensed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r>
              <a:rPr lang="en-ID" sz="3200" b="0" i="0" u="none" strike="noStrike" dirty="0">
                <a:effectLst/>
                <a:latin typeface="Bahnschrift Light SemiCondensed" panose="020B0502040204020203" pitchFamily="34" charset="0"/>
              </a:rPr>
              <a:t>.</a:t>
            </a:r>
            <a:endParaRPr lang="en-ID" sz="3200" dirty="0">
              <a:latin typeface="Bahnschrift Light SemiCondensed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AF78AC9-705A-4C0F-80AE-49BCC5B1D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203" y="208630"/>
            <a:ext cx="1092200" cy="93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8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7508DC4-52EA-48C9-8741-76764CD38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083" y="543372"/>
            <a:ext cx="8097833" cy="1094280"/>
          </a:xfrm>
        </p:spPr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css</a:t>
            </a:r>
            <a:endParaRPr lang="en-ID" dirty="0"/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DBF4FC1F-4A1A-4BAB-AE4F-C92DDE26E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6404" y="1905327"/>
            <a:ext cx="9905999" cy="3047346"/>
          </a:xfrm>
        </p:spPr>
        <p:txBody>
          <a:bodyPr>
            <a:noAutofit/>
          </a:bodyPr>
          <a:lstStyle/>
          <a:p>
            <a:r>
              <a:rPr lang="en-ID" sz="3200" dirty="0">
                <a:latin typeface="Bahnschrift Light SemiCondensed" panose="020B0502040204020203" pitchFamily="34" charset="0"/>
              </a:rPr>
              <a:t>CSS </a:t>
            </a:r>
            <a:r>
              <a:rPr lang="en-ID" sz="3200" dirty="0" err="1">
                <a:latin typeface="Bahnschrift Light SemiCondensed" panose="020B0502040204020203" pitchFamily="34" charset="0"/>
              </a:rPr>
              <a:t>berfungsi</a:t>
            </a:r>
            <a:r>
              <a:rPr lang="en-ID" sz="3200" dirty="0">
                <a:latin typeface="Bahnschrift Light SemiCondensed" panose="020B0502040204020203" pitchFamily="34" charset="0"/>
              </a:rPr>
              <a:t> </a:t>
            </a:r>
            <a:r>
              <a:rPr lang="en-ID" sz="3200" dirty="0" err="1">
                <a:latin typeface="Bahnschrift Light SemiCondensed" panose="020B0502040204020203" pitchFamily="34" charset="0"/>
              </a:rPr>
              <a:t>untuk</a:t>
            </a:r>
            <a:r>
              <a:rPr lang="en-ID" sz="3200" dirty="0">
                <a:latin typeface="Bahnschrift Light SemiCondensed" panose="020B0502040204020203" pitchFamily="34" charset="0"/>
              </a:rPr>
              <a:t> </a:t>
            </a:r>
            <a:r>
              <a:rPr lang="en-ID" sz="3200" dirty="0" err="1">
                <a:latin typeface="Bahnschrift Light SemiCondensed" panose="020B0502040204020203" pitchFamily="34" charset="0"/>
              </a:rPr>
              <a:t>membantu</a:t>
            </a:r>
            <a:r>
              <a:rPr lang="en-ID" sz="3200" dirty="0">
                <a:latin typeface="Bahnschrift Light SemiCondensed" panose="020B0502040204020203" pitchFamily="34" charset="0"/>
              </a:rPr>
              <a:t> para web designer agar </a:t>
            </a:r>
            <a:r>
              <a:rPr lang="en-ID" sz="3200" dirty="0" err="1">
                <a:latin typeface="Bahnschrift Light SemiCondensed" panose="020B0502040204020203" pitchFamily="34" charset="0"/>
              </a:rPr>
              <a:t>dapat</a:t>
            </a:r>
            <a:r>
              <a:rPr lang="en-ID" sz="3200" dirty="0">
                <a:latin typeface="Bahnschrift Light SemiCondensed" panose="020B0502040204020203" pitchFamily="34" charset="0"/>
              </a:rPr>
              <a:t> </a:t>
            </a:r>
            <a:r>
              <a:rPr lang="en-ID" sz="3200" dirty="0" err="1">
                <a:latin typeface="Bahnschrift Light SemiCondensed" panose="020B0502040204020203" pitchFamily="34" charset="0"/>
              </a:rPr>
              <a:t>mengubah</a:t>
            </a:r>
            <a:r>
              <a:rPr lang="en-ID" sz="3200" dirty="0">
                <a:latin typeface="Bahnschrift Light SemiCondensed" panose="020B0502040204020203" pitchFamily="34" charset="0"/>
              </a:rPr>
              <a:t> dan </a:t>
            </a:r>
            <a:r>
              <a:rPr lang="en-ID" sz="3200" dirty="0" err="1">
                <a:latin typeface="Bahnschrift Light SemiCondensed" panose="020B0502040204020203" pitchFamily="34" charset="0"/>
              </a:rPr>
              <a:t>menambahkan</a:t>
            </a:r>
            <a:r>
              <a:rPr lang="en-ID" sz="3200" dirty="0">
                <a:latin typeface="Bahnschrift Light SemiCondensed" panose="020B0502040204020203" pitchFamily="34" charset="0"/>
              </a:rPr>
              <a:t>, </a:t>
            </a:r>
            <a:r>
              <a:rPr lang="en-ID" sz="3200" dirty="0" err="1">
                <a:latin typeface="Bahnschrift Light SemiCondensed" panose="020B0502040204020203" pitchFamily="34" charset="0"/>
              </a:rPr>
              <a:t>baik</a:t>
            </a:r>
            <a:r>
              <a:rPr lang="en-ID" sz="3200" dirty="0">
                <a:latin typeface="Bahnschrift Light SemiCondensed" panose="020B0502040204020203" pitchFamily="34" charset="0"/>
              </a:rPr>
              <a:t> </a:t>
            </a:r>
            <a:r>
              <a:rPr lang="en-ID" sz="3200" dirty="0" err="1">
                <a:latin typeface="Bahnschrift Light SemiCondensed" panose="020B0502040204020203" pitchFamily="34" charset="0"/>
              </a:rPr>
              <a:t>teks</a:t>
            </a:r>
            <a:r>
              <a:rPr lang="en-ID" sz="3200" dirty="0">
                <a:latin typeface="Bahnschrift Light SemiCondensed" panose="020B0502040204020203" pitchFamily="34" charset="0"/>
              </a:rPr>
              <a:t>, </a:t>
            </a:r>
            <a:r>
              <a:rPr lang="en-ID" sz="3200" dirty="0" err="1">
                <a:latin typeface="Bahnschrift Light SemiCondensed" panose="020B0502040204020203" pitchFamily="34" charset="0"/>
              </a:rPr>
              <a:t>gambar</a:t>
            </a:r>
            <a:r>
              <a:rPr lang="en-ID" sz="3200" dirty="0">
                <a:latin typeface="Bahnschrift Light SemiCondensed" panose="020B0502040204020203" pitchFamily="34" charset="0"/>
              </a:rPr>
              <a:t>, </a:t>
            </a:r>
            <a:r>
              <a:rPr lang="en-ID" sz="3200" dirty="0" err="1">
                <a:latin typeface="Bahnschrift Light SemiCondensed" panose="020B0502040204020203" pitchFamily="34" charset="0"/>
              </a:rPr>
              <a:t>hingga</a:t>
            </a:r>
            <a:r>
              <a:rPr lang="en-ID" sz="3200" dirty="0">
                <a:latin typeface="Bahnschrift Light SemiCondensed" panose="020B0502040204020203" pitchFamily="34" charset="0"/>
              </a:rPr>
              <a:t> </a:t>
            </a:r>
            <a:r>
              <a:rPr lang="en-ID" sz="3200" dirty="0" err="1">
                <a:latin typeface="Bahnschrift Light SemiCondensed" panose="020B0502040204020203" pitchFamily="34" charset="0"/>
              </a:rPr>
              <a:t>latar</a:t>
            </a:r>
            <a:r>
              <a:rPr lang="en-ID" sz="3200" dirty="0">
                <a:latin typeface="Bahnschrift Light SemiCondensed" panose="020B0502040204020203" pitchFamily="34" charset="0"/>
              </a:rPr>
              <a:t> </a:t>
            </a:r>
            <a:r>
              <a:rPr lang="en-ID" sz="3200" dirty="0" err="1">
                <a:latin typeface="Bahnschrift Light SemiCondensed" panose="020B0502040204020203" pitchFamily="34" charset="0"/>
              </a:rPr>
              <a:t>belakang</a:t>
            </a:r>
            <a:r>
              <a:rPr lang="en-ID" sz="3200" dirty="0">
                <a:latin typeface="Bahnschrift Light SemiCondensed" panose="020B0502040204020203" pitchFamily="34" charset="0"/>
              </a:rPr>
              <a:t> </a:t>
            </a:r>
            <a:r>
              <a:rPr lang="en-ID" sz="3200" dirty="0" err="1">
                <a:latin typeface="Bahnschrift Light SemiCondensed" panose="020B0502040204020203" pitchFamily="34" charset="0"/>
              </a:rPr>
              <a:t>sebuah</a:t>
            </a:r>
            <a:r>
              <a:rPr lang="en-ID" sz="3200" dirty="0">
                <a:latin typeface="Bahnschrift Light SemiCondensed" panose="020B0502040204020203" pitchFamily="34" charset="0"/>
              </a:rPr>
              <a:t> </a:t>
            </a:r>
            <a:r>
              <a:rPr lang="en-ID" sz="3200" dirty="0" err="1">
                <a:latin typeface="Bahnschrift Light SemiCondensed" panose="020B0502040204020203" pitchFamily="34" charset="0"/>
              </a:rPr>
              <a:t>halaman</a:t>
            </a:r>
            <a:r>
              <a:rPr lang="en-ID" sz="3200" dirty="0">
                <a:latin typeface="Bahnschrift Light SemiCondensed" panose="020B0502040204020203" pitchFamily="34" charset="0"/>
              </a:rPr>
              <a:t> HTML. </a:t>
            </a:r>
            <a:r>
              <a:rPr lang="en-ID" sz="3200" dirty="0" err="1">
                <a:latin typeface="Bahnschrift Light SemiCondensed" panose="020B0502040204020203" pitchFamily="34" charset="0"/>
              </a:rPr>
              <a:t>Biasanya</a:t>
            </a:r>
            <a:r>
              <a:rPr lang="en-ID" sz="3200" dirty="0">
                <a:latin typeface="Bahnschrift Light SemiCondensed" panose="020B0502040204020203" pitchFamily="34" charset="0"/>
              </a:rPr>
              <a:t>, </a:t>
            </a:r>
            <a:r>
              <a:rPr lang="en-ID" sz="3200" dirty="0" err="1">
                <a:latin typeface="Bahnschrift Light SemiCondensed" panose="020B0502040204020203" pitchFamily="34" charset="0"/>
              </a:rPr>
              <a:t>keberadaan</a:t>
            </a:r>
            <a:r>
              <a:rPr lang="en-ID" sz="3200" dirty="0">
                <a:latin typeface="Bahnschrift Light SemiCondensed" panose="020B0502040204020203" pitchFamily="34" charset="0"/>
              </a:rPr>
              <a:t> CSS </a:t>
            </a:r>
            <a:r>
              <a:rPr lang="en-ID" sz="3200" dirty="0" err="1">
                <a:latin typeface="Bahnschrift Light SemiCondensed" panose="020B0502040204020203" pitchFamily="34" charset="0"/>
              </a:rPr>
              <a:t>dapat</a:t>
            </a:r>
            <a:r>
              <a:rPr lang="en-ID" sz="3200" dirty="0">
                <a:latin typeface="Bahnschrift Light SemiCondensed" panose="020B0502040204020203" pitchFamily="34" charset="0"/>
              </a:rPr>
              <a:t> </a:t>
            </a:r>
            <a:r>
              <a:rPr lang="en-ID" sz="3200" dirty="0" err="1">
                <a:latin typeface="Bahnschrift Light SemiCondensed" panose="020B0502040204020203" pitchFamily="34" charset="0"/>
              </a:rPr>
              <a:t>langsung</a:t>
            </a:r>
            <a:r>
              <a:rPr lang="en-ID" sz="3200" dirty="0">
                <a:latin typeface="Bahnschrift Light SemiCondensed" panose="020B0502040204020203" pitchFamily="34" charset="0"/>
              </a:rPr>
              <a:t> </a:t>
            </a:r>
            <a:r>
              <a:rPr lang="en-ID" sz="3200" dirty="0" err="1">
                <a:latin typeface="Bahnschrift Light SemiCondensed" panose="020B0502040204020203" pitchFamily="34" charset="0"/>
              </a:rPr>
              <a:t>terlihat</a:t>
            </a:r>
            <a:r>
              <a:rPr lang="en-ID" sz="3200" dirty="0">
                <a:latin typeface="Bahnschrift Light SemiCondensed" panose="020B0502040204020203" pitchFamily="34" charset="0"/>
              </a:rPr>
              <a:t> </a:t>
            </a:r>
            <a:r>
              <a:rPr lang="en-ID" sz="3200" dirty="0" err="1">
                <a:latin typeface="Bahnschrift Light SemiCondensed" panose="020B0502040204020203" pitchFamily="34" charset="0"/>
              </a:rPr>
              <a:t>dengan</a:t>
            </a:r>
            <a:r>
              <a:rPr lang="en-ID" sz="3200" dirty="0">
                <a:latin typeface="Bahnschrift Light SemiCondensed" panose="020B0502040204020203" pitchFamily="34" charset="0"/>
              </a:rPr>
              <a:t> </a:t>
            </a:r>
            <a:r>
              <a:rPr lang="en-ID" sz="3200" dirty="0" err="1">
                <a:latin typeface="Bahnschrift Light SemiCondensed" panose="020B0502040204020203" pitchFamily="34" charset="0"/>
              </a:rPr>
              <a:t>adanya</a:t>
            </a:r>
            <a:r>
              <a:rPr lang="en-ID" sz="3200" dirty="0">
                <a:latin typeface="Bahnschrift Light SemiCondensed" panose="020B0502040204020203" pitchFamily="34" charset="0"/>
              </a:rPr>
              <a:t> </a:t>
            </a:r>
            <a:r>
              <a:rPr lang="en-ID" sz="3200" dirty="0" err="1">
                <a:latin typeface="Bahnschrift Light SemiCondensed" panose="020B0502040204020203" pitchFamily="34" charset="0"/>
              </a:rPr>
              <a:t>perbedaan</a:t>
            </a:r>
            <a:r>
              <a:rPr lang="en-ID" sz="3200" dirty="0">
                <a:latin typeface="Bahnschrift Light SemiCondensed" panose="020B0502040204020203" pitchFamily="34" charset="0"/>
              </a:rPr>
              <a:t> pada </a:t>
            </a:r>
            <a:r>
              <a:rPr lang="en-ID" sz="3200" dirty="0" err="1">
                <a:latin typeface="Bahnschrift Light SemiCondensed" panose="020B0502040204020203" pitchFamily="34" charset="0"/>
              </a:rPr>
              <a:t>warna</a:t>
            </a:r>
            <a:r>
              <a:rPr lang="en-ID" sz="3200" dirty="0">
                <a:latin typeface="Bahnschrift Light SemiCondensed" panose="020B0502040204020203" pitchFamily="34" charset="0"/>
              </a:rPr>
              <a:t> </a:t>
            </a:r>
            <a:r>
              <a:rPr lang="en-ID" sz="3200" dirty="0" err="1">
                <a:latin typeface="Bahnschrift Light SemiCondensed" panose="020B0502040204020203" pitchFamily="34" charset="0"/>
              </a:rPr>
              <a:t>teks</a:t>
            </a:r>
            <a:r>
              <a:rPr lang="en-ID" sz="3200" dirty="0">
                <a:latin typeface="Bahnschrift Light SemiCondensed" panose="020B0502040204020203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19607E-842F-4188-8553-04B4B2915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203" y="208630"/>
            <a:ext cx="1092200" cy="93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804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CBFD5-E013-4C09-AC3D-A4ACF7E6E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120" y="406453"/>
            <a:ext cx="7078271" cy="1478570"/>
          </a:xfrm>
        </p:spPr>
        <p:txBody>
          <a:bodyPr/>
          <a:lstStyle/>
          <a:p>
            <a:r>
              <a:rPr lang="en-US" dirty="0" err="1"/>
              <a:t>Kelebihan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css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F5F35-300A-47EC-8078-9964A2215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037" y="1885023"/>
            <a:ext cx="9905999" cy="3541714"/>
          </a:xfrm>
        </p:spPr>
        <p:txBody>
          <a:bodyPr/>
          <a:lstStyle/>
          <a:p>
            <a:r>
              <a:rPr lang="en-ID" sz="3200" b="0" i="0" dirty="0" err="1">
                <a:effectLst/>
                <a:latin typeface="Bahnschrift Light SemiCondensed" panose="020B0502040204020203" pitchFamily="34" charset="0"/>
              </a:rPr>
              <a:t>Membantu</a:t>
            </a:r>
            <a:r>
              <a:rPr lang="en-ID" sz="3200" b="0" i="0" dirty="0">
                <a:effectLst/>
                <a:latin typeface="Bahnschrift Light SemiCondensed" panose="020B0502040204020203" pitchFamily="34" charset="0"/>
              </a:rPr>
              <a:t> </a:t>
            </a:r>
            <a:r>
              <a:rPr lang="en-ID" sz="3200" b="0" i="0" dirty="0" err="1">
                <a:effectLst/>
                <a:latin typeface="Bahnschrift Light SemiCondensed" panose="020B0502040204020203" pitchFamily="34" charset="0"/>
              </a:rPr>
              <a:t>menghemat</a:t>
            </a:r>
            <a:r>
              <a:rPr lang="en-ID" sz="3200" b="0" i="0" dirty="0">
                <a:effectLst/>
                <a:latin typeface="Bahnschrift Light SemiCondensed" panose="020B0502040204020203" pitchFamily="34" charset="0"/>
              </a:rPr>
              <a:t> </a:t>
            </a:r>
            <a:r>
              <a:rPr lang="en-ID" sz="3200" b="0" i="0" dirty="0" err="1">
                <a:effectLst/>
                <a:latin typeface="Bahnschrift Light SemiCondensed" panose="020B0502040204020203" pitchFamily="34" charset="0"/>
              </a:rPr>
              <a:t>waktu</a:t>
            </a:r>
            <a:r>
              <a:rPr lang="en-ID" sz="3200" b="0" i="0" dirty="0">
                <a:effectLst/>
                <a:latin typeface="Bahnschrift Light SemiCondensed" panose="020B0502040204020203" pitchFamily="34" charset="0"/>
              </a:rPr>
              <a:t> </a:t>
            </a:r>
            <a:r>
              <a:rPr lang="en-ID" sz="3200" b="0" i="0" dirty="0" err="1">
                <a:effectLst/>
                <a:latin typeface="Bahnschrift Light SemiCondensed" panose="020B0502040204020203" pitchFamily="34" charset="0"/>
              </a:rPr>
              <a:t>pengembangan</a:t>
            </a:r>
            <a:r>
              <a:rPr lang="en-ID" sz="3200" b="0" i="0" dirty="0">
                <a:effectLst/>
                <a:latin typeface="Bahnschrift Light SemiCondensed" panose="020B0502040204020203" pitchFamily="34" charset="0"/>
              </a:rPr>
              <a:t> software </a:t>
            </a:r>
            <a:r>
              <a:rPr lang="en-ID" sz="3200" b="0" i="0" dirty="0" err="1">
                <a:effectLst/>
                <a:latin typeface="Bahnschrift Light SemiCondensed" panose="020B0502040204020203" pitchFamily="34" charset="0"/>
              </a:rPr>
              <a:t>karena</a:t>
            </a:r>
            <a:r>
              <a:rPr lang="en-ID" sz="3200" b="0" i="0" dirty="0">
                <a:effectLst/>
                <a:latin typeface="Bahnschrift Light SemiCondensed" panose="020B0502040204020203" pitchFamily="34" charset="0"/>
              </a:rPr>
              <a:t> </a:t>
            </a:r>
            <a:r>
              <a:rPr lang="en-ID" sz="3200" b="0" i="0" dirty="0" err="1">
                <a:effectLst/>
                <a:latin typeface="Bahnschrift Light SemiCondensed" panose="020B0502040204020203" pitchFamily="34" charset="0"/>
              </a:rPr>
              <a:t>penggunaan</a:t>
            </a:r>
            <a:r>
              <a:rPr lang="en-ID" sz="3200" b="0" i="0" dirty="0">
                <a:effectLst/>
                <a:latin typeface="Bahnschrift Light SemiCondensed" panose="020B0502040204020203" pitchFamily="34" charset="0"/>
              </a:rPr>
              <a:t> CSS yang </a:t>
            </a:r>
            <a:r>
              <a:rPr lang="en-ID" sz="3200" b="0" i="0" dirty="0" err="1">
                <a:effectLst/>
                <a:latin typeface="Bahnschrift Light SemiCondensed" panose="020B0502040204020203" pitchFamily="34" charset="0"/>
              </a:rPr>
              <a:t>simpel</a:t>
            </a:r>
            <a:r>
              <a:rPr lang="en-ID" sz="3200" b="0" i="0" dirty="0">
                <a:effectLst/>
                <a:latin typeface="Bahnschrift Light SemiCondensed" panose="020B0502040204020203" pitchFamily="34" charset="0"/>
              </a:rPr>
              <a:t>. </a:t>
            </a:r>
            <a:r>
              <a:rPr lang="en-ID" sz="3200" b="0" i="0" dirty="0" err="1">
                <a:effectLst/>
                <a:latin typeface="Bahnschrift Light SemiCondensed" panose="020B0502040204020203" pitchFamily="34" charset="0"/>
              </a:rPr>
              <a:t>Saat</a:t>
            </a:r>
            <a:r>
              <a:rPr lang="en-ID" sz="3200" b="0" i="0" dirty="0">
                <a:effectLst/>
                <a:latin typeface="Bahnschrift Light SemiCondensed" panose="020B0502040204020203" pitchFamily="34" charset="0"/>
              </a:rPr>
              <a:t> </a:t>
            </a:r>
            <a:r>
              <a:rPr lang="en-ID" sz="3200" b="0" i="0" dirty="0" err="1">
                <a:effectLst/>
                <a:latin typeface="Bahnschrift Light SemiCondensed" panose="020B0502040204020203" pitchFamily="34" charset="0"/>
              </a:rPr>
              <a:t>akan</a:t>
            </a:r>
            <a:r>
              <a:rPr lang="en-ID" sz="3200" b="0" i="0" dirty="0">
                <a:effectLst/>
                <a:latin typeface="Bahnschrift Light SemiCondensed" panose="020B0502040204020203" pitchFamily="34" charset="0"/>
              </a:rPr>
              <a:t> </a:t>
            </a:r>
            <a:r>
              <a:rPr lang="en-ID" sz="3200" b="0" i="0" dirty="0" err="1">
                <a:effectLst/>
                <a:latin typeface="Bahnschrift Light SemiCondensed" panose="020B0502040204020203" pitchFamily="34" charset="0"/>
              </a:rPr>
              <a:t>menerapkan</a:t>
            </a:r>
            <a:r>
              <a:rPr lang="en-ID" sz="3200" b="0" i="0" dirty="0">
                <a:effectLst/>
                <a:latin typeface="Bahnschrift Light SemiCondensed" panose="020B0502040204020203" pitchFamily="34" charset="0"/>
              </a:rPr>
              <a:t> </a:t>
            </a:r>
            <a:r>
              <a:rPr lang="en-ID" sz="3200" b="0" i="0" dirty="0" err="1">
                <a:effectLst/>
                <a:latin typeface="Bahnschrift Light SemiCondensed" panose="020B0502040204020203" pitchFamily="34" charset="0"/>
              </a:rPr>
              <a:t>desain</a:t>
            </a:r>
            <a:r>
              <a:rPr lang="en-ID" sz="3200" b="0" i="0" dirty="0">
                <a:effectLst/>
                <a:latin typeface="Bahnschrift Light SemiCondensed" panose="020B0502040204020203" pitchFamily="34" charset="0"/>
              </a:rPr>
              <a:t> yang </a:t>
            </a:r>
            <a:r>
              <a:rPr lang="en-ID" sz="3200" b="0" i="0" dirty="0" err="1">
                <a:effectLst/>
                <a:latin typeface="Bahnschrift Light SemiCondensed" panose="020B0502040204020203" pitchFamily="34" charset="0"/>
              </a:rPr>
              <a:t>sama</a:t>
            </a:r>
            <a:r>
              <a:rPr lang="en-ID" sz="3200" b="0" i="0" dirty="0">
                <a:effectLst/>
                <a:latin typeface="Bahnschrift Light SemiCondensed" panose="020B0502040204020203" pitchFamily="34" charset="0"/>
              </a:rPr>
              <a:t> pada </a:t>
            </a:r>
            <a:r>
              <a:rPr lang="en-ID" sz="3200" b="0" i="0" dirty="0" err="1">
                <a:effectLst/>
                <a:latin typeface="Bahnschrift Light SemiCondensed" panose="020B0502040204020203" pitchFamily="34" charset="0"/>
              </a:rPr>
              <a:t>beberapa</a:t>
            </a:r>
            <a:r>
              <a:rPr lang="en-ID" sz="3200" b="0" i="0" dirty="0">
                <a:effectLst/>
                <a:latin typeface="Bahnschrift Light SemiCondensed" panose="020B0502040204020203" pitchFamily="34" charset="0"/>
              </a:rPr>
              <a:t> </a:t>
            </a:r>
            <a:r>
              <a:rPr lang="en-ID" sz="3200" b="0" i="0" dirty="0" err="1">
                <a:effectLst/>
                <a:latin typeface="Bahnschrift Light SemiCondensed" panose="020B0502040204020203" pitchFamily="34" charset="0"/>
              </a:rPr>
              <a:t>halaman</a:t>
            </a:r>
            <a:r>
              <a:rPr lang="en-ID" sz="3200" b="0" i="0" dirty="0">
                <a:effectLst/>
                <a:latin typeface="Bahnschrift Light SemiCondensed" panose="020B0502040204020203" pitchFamily="34" charset="0"/>
              </a:rPr>
              <a:t> HTML, </a:t>
            </a:r>
            <a:r>
              <a:rPr lang="en-ID" sz="3200" b="0" i="0" dirty="0" err="1">
                <a:effectLst/>
                <a:latin typeface="Bahnschrift Light SemiCondensed" panose="020B0502040204020203" pitchFamily="34" charset="0"/>
              </a:rPr>
              <a:t>kamu</a:t>
            </a:r>
            <a:r>
              <a:rPr lang="en-ID" sz="3200" b="0" i="0" dirty="0">
                <a:effectLst/>
                <a:latin typeface="Bahnschrift Light SemiCondensed" panose="020B0502040204020203" pitchFamily="34" charset="0"/>
              </a:rPr>
              <a:t> </a:t>
            </a:r>
            <a:r>
              <a:rPr lang="en-ID" sz="3200" b="0" i="0" dirty="0" err="1">
                <a:effectLst/>
                <a:latin typeface="Bahnschrift Light SemiCondensed" panose="020B0502040204020203" pitchFamily="34" charset="0"/>
              </a:rPr>
              <a:t>hanya</a:t>
            </a:r>
            <a:r>
              <a:rPr lang="en-ID" sz="3200" b="0" i="0" dirty="0">
                <a:effectLst/>
                <a:latin typeface="Bahnschrift Light SemiCondensed" panose="020B0502040204020203" pitchFamily="34" charset="0"/>
              </a:rPr>
              <a:t> </a:t>
            </a:r>
            <a:r>
              <a:rPr lang="en-ID" sz="3200" b="0" i="0" dirty="0" err="1">
                <a:effectLst/>
                <a:latin typeface="Bahnschrift Light SemiCondensed" panose="020B0502040204020203" pitchFamily="34" charset="0"/>
              </a:rPr>
              <a:t>perlu</a:t>
            </a:r>
            <a:r>
              <a:rPr lang="en-ID" sz="3200" b="0" i="0" dirty="0">
                <a:effectLst/>
                <a:latin typeface="Bahnschrift Light SemiCondensed" panose="020B0502040204020203" pitchFamily="34" charset="0"/>
              </a:rPr>
              <a:t> </a:t>
            </a:r>
            <a:r>
              <a:rPr lang="en-ID" sz="3200" b="0" i="0" dirty="0" err="1">
                <a:effectLst/>
                <a:latin typeface="Bahnschrift Light SemiCondensed" panose="020B0502040204020203" pitchFamily="34" charset="0"/>
              </a:rPr>
              <a:t>menulis</a:t>
            </a:r>
            <a:r>
              <a:rPr lang="en-ID" sz="3200" b="0" i="0" dirty="0">
                <a:effectLst/>
                <a:latin typeface="Bahnschrift Light SemiCondensed" panose="020B0502040204020203" pitchFamily="34" charset="0"/>
              </a:rPr>
              <a:t> </a:t>
            </a:r>
            <a:r>
              <a:rPr lang="en-ID" sz="3200" b="0" i="0" dirty="0" err="1">
                <a:effectLst/>
                <a:latin typeface="Bahnschrift Light SemiCondensed" panose="020B0502040204020203" pitchFamily="34" charset="0"/>
              </a:rPr>
              <a:t>kode</a:t>
            </a:r>
            <a:r>
              <a:rPr lang="en-ID" sz="3200" b="0" i="0" dirty="0">
                <a:effectLst/>
                <a:latin typeface="Bahnschrift Light SemiCondensed" panose="020B0502040204020203" pitchFamily="34" charset="0"/>
              </a:rPr>
              <a:t> </a:t>
            </a:r>
            <a:r>
              <a:rPr lang="en-ID" sz="3200" b="0" i="0" dirty="0" err="1">
                <a:effectLst/>
                <a:latin typeface="Bahnschrift Light SemiCondensed" panose="020B0502040204020203" pitchFamily="34" charset="0"/>
              </a:rPr>
              <a:t>sekali</a:t>
            </a:r>
            <a:r>
              <a:rPr lang="en-ID" sz="3200" b="0" i="0" dirty="0">
                <a:effectLst/>
                <a:latin typeface="Bahnschrift Light SemiCondensed" panose="020B0502040204020203" pitchFamily="34" charset="0"/>
              </a:rPr>
              <a:t> </a:t>
            </a:r>
            <a:r>
              <a:rPr lang="en-ID" sz="3200" b="0" i="0" dirty="0" err="1">
                <a:effectLst/>
                <a:latin typeface="Bahnschrift Light SemiCondensed" panose="020B0502040204020203" pitchFamily="34" charset="0"/>
              </a:rPr>
              <a:t>saja</a:t>
            </a:r>
            <a:r>
              <a:rPr lang="en-ID" sz="3200" b="0" i="0" dirty="0">
                <a:effectLst/>
                <a:latin typeface="Bahnschrift Light SemiCondensed" panose="020B0502040204020203" pitchFamily="34" charset="0"/>
              </a:rPr>
              <a:t> </a:t>
            </a:r>
            <a:r>
              <a:rPr lang="en-ID" sz="3200" b="0" i="0" dirty="0" err="1">
                <a:effectLst/>
                <a:latin typeface="Bahnschrift Light SemiCondensed" panose="020B0502040204020203" pitchFamily="34" charset="0"/>
              </a:rPr>
              <a:t>jika</a:t>
            </a:r>
            <a:r>
              <a:rPr lang="en-ID" sz="3200" b="0" i="0" dirty="0">
                <a:effectLst/>
                <a:latin typeface="Bahnschrift Light SemiCondensed" panose="020B0502040204020203" pitchFamily="34" charset="0"/>
              </a:rPr>
              <a:t> </a:t>
            </a:r>
            <a:r>
              <a:rPr lang="en-ID" sz="3200" b="0" i="0" dirty="0" err="1">
                <a:effectLst/>
                <a:latin typeface="Bahnschrift Light SemiCondensed" panose="020B0502040204020203" pitchFamily="34" charset="0"/>
              </a:rPr>
              <a:t>menggunakan</a:t>
            </a:r>
            <a:r>
              <a:rPr lang="en-ID" sz="3200" b="0" i="0" dirty="0">
                <a:effectLst/>
                <a:latin typeface="Bahnschrift Light SemiCondensed" panose="020B0502040204020203" pitchFamily="34" charset="0"/>
              </a:rPr>
              <a:t> CSS. CSS </a:t>
            </a:r>
            <a:r>
              <a:rPr lang="en-ID" sz="3200" b="0" i="0" dirty="0" err="1">
                <a:effectLst/>
                <a:latin typeface="Bahnschrift Light SemiCondensed" panose="020B0502040204020203" pitchFamily="34" charset="0"/>
              </a:rPr>
              <a:t>lebih</a:t>
            </a:r>
            <a:r>
              <a:rPr lang="en-ID" sz="3200" b="0" i="0" dirty="0">
                <a:effectLst/>
                <a:latin typeface="Bahnschrift Light SemiCondensed" panose="020B0502040204020203" pitchFamily="34" charset="0"/>
              </a:rPr>
              <a:t> </a:t>
            </a:r>
            <a:r>
              <a:rPr lang="en-ID" sz="3200" b="0" i="0" dirty="0" err="1">
                <a:effectLst/>
                <a:latin typeface="Bahnschrift Light SemiCondensed" panose="020B0502040204020203" pitchFamily="34" charset="0"/>
              </a:rPr>
              <a:t>lengkap</a:t>
            </a:r>
            <a:r>
              <a:rPr lang="en-ID" sz="3200" b="0" i="0" dirty="0">
                <a:effectLst/>
                <a:latin typeface="Bahnschrift Light SemiCondensed" panose="020B0502040204020203" pitchFamily="34" charset="0"/>
              </a:rPr>
              <a:t> </a:t>
            </a:r>
            <a:r>
              <a:rPr lang="en-ID" sz="3200" b="0" i="0" dirty="0" err="1">
                <a:effectLst/>
                <a:latin typeface="Bahnschrift Light SemiCondensed" panose="020B0502040204020203" pitchFamily="34" charset="0"/>
              </a:rPr>
              <a:t>daripada</a:t>
            </a:r>
            <a:r>
              <a:rPr lang="en-ID" sz="3200" b="0" i="0" dirty="0">
                <a:effectLst/>
                <a:latin typeface="Bahnschrift Light SemiCondensed" panose="020B0502040204020203" pitchFamily="34" charset="0"/>
              </a:rPr>
              <a:t> HTML.</a:t>
            </a:r>
            <a:endParaRPr lang="en-ID" sz="3200" dirty="0">
              <a:latin typeface="Bahnschrift Light SemiCondensed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6922B5-6CCB-41B8-8723-FAC62B2ED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203" y="208630"/>
            <a:ext cx="1092200" cy="93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732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16777-397D-44DF-984E-9CEC51FB3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240" y="496682"/>
            <a:ext cx="8223520" cy="1298112"/>
          </a:xfrm>
        </p:spPr>
        <p:txBody>
          <a:bodyPr/>
          <a:lstStyle/>
          <a:p>
            <a:r>
              <a:rPr lang="en-US" dirty="0" err="1"/>
              <a:t>Kekurangan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css</a:t>
            </a:r>
            <a:r>
              <a:rPr lang="en-US" dirty="0"/>
              <a:t>: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CABD8-7E7B-4E55-94FF-69566CD2C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8272" y="1794794"/>
            <a:ext cx="9306732" cy="3541714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ID" sz="4000" b="0" i="0" dirty="0">
                <a:effectLst/>
                <a:latin typeface="Bahnschrift Light SemiCondensed" panose="020B0502040204020203" pitchFamily="34" charset="0"/>
              </a:rPr>
              <a:t>1. </a:t>
            </a:r>
            <a:r>
              <a:rPr lang="en-ID" sz="4000" b="0" i="0" dirty="0" err="1">
                <a:effectLst/>
                <a:latin typeface="Bahnschrift Light SemiCondensed" panose="020B0502040204020203" pitchFamily="34" charset="0"/>
              </a:rPr>
              <a:t>ada</a:t>
            </a:r>
            <a:r>
              <a:rPr lang="en-ID" sz="4000" b="0" i="0" dirty="0">
                <a:effectLst/>
                <a:latin typeface="Bahnschrift Light SemiCondensed" panose="020B0502040204020203" pitchFamily="34" charset="0"/>
              </a:rPr>
              <a:t> </a:t>
            </a:r>
            <a:r>
              <a:rPr lang="en-ID" sz="4000" b="0" i="0" dirty="0" err="1">
                <a:effectLst/>
                <a:latin typeface="Bahnschrift Light SemiCondensed" panose="020B0502040204020203" pitchFamily="34" charset="0"/>
              </a:rPr>
              <a:t>beberapa</a:t>
            </a:r>
            <a:r>
              <a:rPr lang="en-ID" sz="4000" b="0" i="0" dirty="0">
                <a:effectLst/>
                <a:latin typeface="Bahnschrift Light SemiCondensed" panose="020B0502040204020203" pitchFamily="34" charset="0"/>
              </a:rPr>
              <a:t> browser lama </a:t>
            </a:r>
            <a:r>
              <a:rPr lang="en-ID" sz="4000" b="0" i="0" dirty="0" err="1">
                <a:effectLst/>
                <a:latin typeface="Bahnschrift Light SemiCondensed" panose="020B0502040204020203" pitchFamily="34" charset="0"/>
              </a:rPr>
              <a:t>tidak</a:t>
            </a:r>
            <a:r>
              <a:rPr lang="en-ID" sz="4000" b="0" i="0" dirty="0">
                <a:effectLst/>
                <a:latin typeface="Bahnschrift Light SemiCondensed" panose="020B0502040204020203" pitchFamily="34" charset="0"/>
              </a:rPr>
              <a:t> </a:t>
            </a:r>
            <a:r>
              <a:rPr lang="en-ID" sz="4000" b="0" i="0" dirty="0" err="1">
                <a:effectLst/>
                <a:latin typeface="Bahnschrift Light SemiCondensed" panose="020B0502040204020203" pitchFamily="34" charset="0"/>
              </a:rPr>
              <a:t>kompatible</a:t>
            </a:r>
            <a:r>
              <a:rPr lang="en-ID" sz="4000" b="0" i="0" dirty="0">
                <a:effectLst/>
                <a:latin typeface="Bahnschrift Light SemiCondensed" panose="020B0502040204020203" pitchFamily="34" charset="0"/>
              </a:rPr>
              <a:t> </a:t>
            </a:r>
            <a:r>
              <a:rPr lang="en-ID" sz="4000" b="0" i="0" dirty="0" err="1">
                <a:effectLst/>
                <a:latin typeface="Bahnschrift Light SemiCondensed" panose="020B0502040204020203" pitchFamily="34" charset="0"/>
              </a:rPr>
              <a:t>dengan</a:t>
            </a:r>
            <a:r>
              <a:rPr lang="en-ID" sz="4000" b="0" i="0" dirty="0">
                <a:effectLst/>
                <a:latin typeface="Bahnschrift Light SemiCondensed" panose="020B0502040204020203" pitchFamily="34" charset="0"/>
              </a:rPr>
              <a:t> CSS.</a:t>
            </a:r>
          </a:p>
          <a:p>
            <a:pPr algn="just"/>
            <a:r>
              <a:rPr lang="en-ID" sz="4000" b="0" i="0" dirty="0">
                <a:effectLst/>
                <a:latin typeface="Bahnschrift Light SemiCondensed" panose="020B0502040204020203" pitchFamily="34" charset="0"/>
              </a:rPr>
              <a:t>2. Di </a:t>
            </a:r>
            <a:r>
              <a:rPr lang="en-ID" sz="4000" b="0" i="0" dirty="0" err="1">
                <a:effectLst/>
                <a:latin typeface="Bahnschrift Light SemiCondensed" panose="020B0502040204020203" pitchFamily="34" charset="0"/>
              </a:rPr>
              <a:t>butuhkan</a:t>
            </a:r>
            <a:r>
              <a:rPr lang="en-ID" sz="4000" b="0" i="0" dirty="0">
                <a:effectLst/>
                <a:latin typeface="Bahnschrift Light SemiCondensed" panose="020B0502040204020203" pitchFamily="34" charset="0"/>
              </a:rPr>
              <a:t> </a:t>
            </a:r>
            <a:r>
              <a:rPr lang="en-ID" sz="4000" b="0" i="0" dirty="0" err="1">
                <a:effectLst/>
                <a:latin typeface="Bahnschrift Light SemiCondensed" panose="020B0502040204020203" pitchFamily="34" charset="0"/>
              </a:rPr>
              <a:t>waktu</a:t>
            </a:r>
            <a:r>
              <a:rPr lang="en-ID" sz="4000" b="0" i="0" dirty="0">
                <a:effectLst/>
                <a:latin typeface="Bahnschrift Light SemiCondensed" panose="020B0502040204020203" pitchFamily="34" charset="0"/>
              </a:rPr>
              <a:t> yang </a:t>
            </a:r>
            <a:r>
              <a:rPr lang="en-ID" sz="4000" b="0" i="0" dirty="0" err="1">
                <a:effectLst/>
                <a:latin typeface="Bahnschrift Light SemiCondensed" panose="020B0502040204020203" pitchFamily="34" charset="0"/>
              </a:rPr>
              <a:t>cukup</a:t>
            </a:r>
            <a:r>
              <a:rPr lang="en-ID" sz="4000" b="0" i="0" dirty="0">
                <a:effectLst/>
                <a:latin typeface="Bahnschrift Light SemiCondensed" panose="020B0502040204020203" pitchFamily="34" charset="0"/>
              </a:rPr>
              <a:t> lama </a:t>
            </a:r>
            <a:r>
              <a:rPr lang="en-ID" sz="4000" b="0" i="0" dirty="0" err="1">
                <a:effectLst/>
                <a:latin typeface="Bahnschrift Light SemiCondensed" panose="020B0502040204020203" pitchFamily="34" charset="0"/>
              </a:rPr>
              <a:t>dalam</a:t>
            </a:r>
            <a:r>
              <a:rPr lang="en-ID" sz="4000" b="0" i="0" dirty="0">
                <a:effectLst/>
                <a:latin typeface="Bahnschrift Light SemiCondensed" panose="020B0502040204020203" pitchFamily="34" charset="0"/>
              </a:rPr>
              <a:t> </a:t>
            </a:r>
            <a:r>
              <a:rPr lang="en-ID" sz="4000" b="0" i="0" dirty="0" err="1">
                <a:effectLst/>
                <a:latin typeface="Bahnschrift Light SemiCondensed" panose="020B0502040204020203" pitchFamily="34" charset="0"/>
              </a:rPr>
              <a:t>mendesain</a:t>
            </a:r>
            <a:r>
              <a:rPr lang="en-ID" sz="4000" b="0" i="0" dirty="0">
                <a:effectLst/>
                <a:latin typeface="Bahnschrift Light SemiCondensed" panose="020B0502040204020203" pitchFamily="34" charset="0"/>
              </a:rPr>
              <a:t> dan </a:t>
            </a:r>
            <a:r>
              <a:rPr lang="en-ID" sz="4000" b="0" i="0" dirty="0" err="1">
                <a:effectLst/>
                <a:latin typeface="Bahnschrift Light SemiCondensed" panose="020B0502040204020203" pitchFamily="34" charset="0"/>
              </a:rPr>
              <a:t>membuatnya</a:t>
            </a:r>
            <a:endParaRPr lang="en-ID" sz="4000" b="0" i="0" dirty="0">
              <a:effectLst/>
              <a:latin typeface="Bahnschrift Light SemiCondensed" panose="020B0502040204020203" pitchFamily="34" charset="0"/>
            </a:endParaRPr>
          </a:p>
          <a:p>
            <a:pPr algn="just"/>
            <a:r>
              <a:rPr lang="en-ID" sz="4000" b="0" i="0" dirty="0">
                <a:effectLst/>
                <a:latin typeface="Bahnschrift Light SemiCondensed" panose="020B0502040204020203" pitchFamily="34" charset="0"/>
              </a:rPr>
              <a:t>3. Harus </a:t>
            </a:r>
            <a:r>
              <a:rPr lang="en-ID" sz="4000" b="0" i="0" dirty="0" err="1">
                <a:effectLst/>
                <a:latin typeface="Bahnschrift Light SemiCondensed" panose="020B0502040204020203" pitchFamily="34" charset="0"/>
              </a:rPr>
              <a:t>Tahu</a:t>
            </a:r>
            <a:r>
              <a:rPr lang="en-ID" sz="4000" b="0" i="0" dirty="0">
                <a:effectLst/>
                <a:latin typeface="Bahnschrift Light SemiCondensed" panose="020B0502040204020203" pitchFamily="34" charset="0"/>
              </a:rPr>
              <a:t> </a:t>
            </a:r>
            <a:r>
              <a:rPr lang="en-ID" sz="4000" b="0" i="0" dirty="0" err="1">
                <a:effectLst/>
                <a:latin typeface="Bahnschrift Light SemiCondensed" panose="020B0502040204020203" pitchFamily="34" charset="0"/>
              </a:rPr>
              <a:t>dalam</a:t>
            </a:r>
            <a:r>
              <a:rPr lang="en-ID" sz="4000" b="0" i="0" dirty="0">
                <a:effectLst/>
                <a:latin typeface="Bahnschrift Light SemiCondensed" panose="020B0502040204020203" pitchFamily="34" charset="0"/>
              </a:rPr>
              <a:t> </a:t>
            </a:r>
            <a:r>
              <a:rPr lang="en-ID" sz="4000" b="0" i="0" dirty="0" err="1">
                <a:effectLst/>
                <a:latin typeface="Bahnschrift Light SemiCondensed" panose="020B0502040204020203" pitchFamily="34" charset="0"/>
              </a:rPr>
              <a:t>penggunaannya</a:t>
            </a:r>
            <a:r>
              <a:rPr lang="en-ID" sz="4000" b="0" i="0" dirty="0">
                <a:effectLst/>
                <a:latin typeface="Bahnschrift Light SemiCondensed" panose="020B0502040204020203" pitchFamily="34" charset="0"/>
              </a:rPr>
              <a:t>.</a:t>
            </a:r>
          </a:p>
          <a:p>
            <a:pPr algn="just"/>
            <a:r>
              <a:rPr lang="en-ID" sz="4000" b="0" i="0" dirty="0">
                <a:effectLst/>
                <a:latin typeface="Bahnschrift Light SemiCondensed" panose="020B0502040204020203" pitchFamily="34" charset="0"/>
              </a:rPr>
              <a:t>4. </a:t>
            </a:r>
            <a:r>
              <a:rPr lang="en-ID" sz="4000" b="0" i="0" dirty="0" err="1">
                <a:effectLst/>
                <a:latin typeface="Bahnschrift Light SemiCondensed" panose="020B0502040204020203" pitchFamily="34" charset="0"/>
              </a:rPr>
              <a:t>Tidak</a:t>
            </a:r>
            <a:r>
              <a:rPr lang="en-ID" sz="4000" b="0" i="0" dirty="0">
                <a:effectLst/>
                <a:latin typeface="Bahnschrift Light SemiCondensed" panose="020B0502040204020203" pitchFamily="34" charset="0"/>
              </a:rPr>
              <a:t> </a:t>
            </a:r>
            <a:r>
              <a:rPr lang="en-ID" sz="4000" b="0" i="0" dirty="0" err="1">
                <a:effectLst/>
                <a:latin typeface="Bahnschrift Light SemiCondensed" panose="020B0502040204020203" pitchFamily="34" charset="0"/>
              </a:rPr>
              <a:t>semua</a:t>
            </a:r>
            <a:r>
              <a:rPr lang="en-ID" sz="4000" b="0" i="0" dirty="0">
                <a:effectLst/>
                <a:latin typeface="Bahnschrift Light SemiCondensed" panose="020B0502040204020203" pitchFamily="34" charset="0"/>
              </a:rPr>
              <a:t> browser </a:t>
            </a:r>
            <a:r>
              <a:rPr lang="en-ID" sz="4000" b="0" i="0" dirty="0" err="1">
                <a:effectLst/>
                <a:latin typeface="Bahnschrift Light SemiCondensed" panose="020B0502040204020203" pitchFamily="34" charset="0"/>
              </a:rPr>
              <a:t>dapat</a:t>
            </a:r>
            <a:r>
              <a:rPr lang="en-ID" sz="4000" b="0" i="0" dirty="0">
                <a:effectLst/>
                <a:latin typeface="Bahnschrift Light SemiCondensed" panose="020B0502040204020203" pitchFamily="34" charset="0"/>
              </a:rPr>
              <a:t> </a:t>
            </a:r>
            <a:r>
              <a:rPr lang="en-ID" sz="4000" b="0" i="0" dirty="0" err="1">
                <a:effectLst/>
                <a:latin typeface="Bahnschrift Light SemiCondensed" panose="020B0502040204020203" pitchFamily="34" charset="0"/>
              </a:rPr>
              <a:t>mengartikan</a:t>
            </a:r>
            <a:r>
              <a:rPr lang="en-ID" sz="4000" b="0" i="0" dirty="0">
                <a:effectLst/>
                <a:latin typeface="Bahnschrift Light SemiCondensed" panose="020B0502040204020203" pitchFamily="34" charset="0"/>
              </a:rPr>
              <a:t> </a:t>
            </a:r>
            <a:r>
              <a:rPr lang="en-ID" sz="4000" b="0" i="0" dirty="0" err="1">
                <a:effectLst/>
                <a:latin typeface="Bahnschrift Light SemiCondensed" panose="020B0502040204020203" pitchFamily="34" charset="0"/>
              </a:rPr>
              <a:t>kode</a:t>
            </a:r>
            <a:r>
              <a:rPr lang="en-ID" sz="4000" b="0" i="0" dirty="0">
                <a:effectLst/>
                <a:latin typeface="Bahnschrift Light SemiCondensed" panose="020B0502040204020203" pitchFamily="34" charset="0"/>
              </a:rPr>
              <a:t> CSS </a:t>
            </a:r>
            <a:r>
              <a:rPr lang="en-ID" sz="4000" b="0" i="0" dirty="0" err="1">
                <a:effectLst/>
                <a:latin typeface="Bahnschrift Light SemiCondensed" panose="020B0502040204020203" pitchFamily="34" charset="0"/>
              </a:rPr>
              <a:t>dengan</a:t>
            </a:r>
            <a:r>
              <a:rPr lang="en-ID" sz="4000" b="0" i="0" dirty="0">
                <a:effectLst/>
                <a:latin typeface="Bahnschrift Light SemiCondensed" panose="020B0502040204020203" pitchFamily="34" charset="0"/>
              </a:rPr>
              <a:t> </a:t>
            </a:r>
            <a:r>
              <a:rPr lang="en-ID" sz="4000" b="0" i="0" dirty="0" err="1">
                <a:effectLst/>
                <a:latin typeface="Bahnschrift Light SemiCondensed" panose="020B0502040204020203" pitchFamily="34" charset="0"/>
              </a:rPr>
              <a:t>cara</a:t>
            </a:r>
            <a:r>
              <a:rPr lang="en-ID" sz="4000" b="0" i="0" dirty="0">
                <a:effectLst/>
                <a:latin typeface="Bahnschrift Light SemiCondensed" panose="020B0502040204020203" pitchFamily="34" charset="0"/>
              </a:rPr>
              <a:t> yang </a:t>
            </a:r>
            <a:r>
              <a:rPr lang="en-ID" sz="4000" b="0" i="0" dirty="0" err="1">
                <a:effectLst/>
                <a:latin typeface="Bahnschrift Light SemiCondensed" panose="020B0502040204020203" pitchFamily="34" charset="0"/>
              </a:rPr>
              <a:t>sama</a:t>
            </a:r>
            <a:r>
              <a:rPr lang="en-ID" sz="4000" b="0" i="0" dirty="0">
                <a:effectLst/>
                <a:latin typeface="Bahnschrift Light SemiCondensed" panose="020B0502040204020203" pitchFamily="34" charset="0"/>
              </a:rPr>
              <a:t>, </a:t>
            </a:r>
            <a:r>
              <a:rPr lang="en-ID" sz="4000" b="0" i="0" dirty="0" err="1">
                <a:effectLst/>
                <a:latin typeface="Bahnschrift Light SemiCondensed" panose="020B0502040204020203" pitchFamily="34" charset="0"/>
              </a:rPr>
              <a:t>sehingga</a:t>
            </a:r>
            <a:r>
              <a:rPr lang="en-ID" sz="4000" b="0" i="0" dirty="0">
                <a:effectLst/>
                <a:latin typeface="Bahnschrift Light SemiCondensed" panose="020B0502040204020203" pitchFamily="34" charset="0"/>
              </a:rPr>
              <a:t> </a:t>
            </a:r>
            <a:r>
              <a:rPr lang="en-ID" sz="4000" b="0" i="0" dirty="0" err="1">
                <a:effectLst/>
                <a:latin typeface="Bahnschrift Light SemiCondensed" panose="020B0502040204020203" pitchFamily="34" charset="0"/>
              </a:rPr>
              <a:t>tampilan</a:t>
            </a:r>
            <a:r>
              <a:rPr lang="en-ID" sz="4000" b="0" i="0" dirty="0">
                <a:effectLst/>
                <a:latin typeface="Bahnschrift Light SemiCondensed" panose="020B0502040204020203" pitchFamily="34" charset="0"/>
              </a:rPr>
              <a:t> pada web </a:t>
            </a:r>
            <a:r>
              <a:rPr lang="en-ID" sz="4000" b="0" i="0" dirty="0" err="1">
                <a:effectLst/>
                <a:latin typeface="Bahnschrift Light SemiCondensed" panose="020B0502040204020203" pitchFamily="34" charset="0"/>
              </a:rPr>
              <a:t>dengan</a:t>
            </a:r>
            <a:r>
              <a:rPr lang="en-ID" sz="4000" b="0" i="0" dirty="0">
                <a:effectLst/>
                <a:latin typeface="Bahnschrift Light SemiCondensed" panose="020B0502040204020203" pitchFamily="34" charset="0"/>
              </a:rPr>
              <a:t> CSS </a:t>
            </a:r>
            <a:r>
              <a:rPr lang="en-ID" sz="4000" b="0" i="0" dirty="0" err="1">
                <a:effectLst/>
                <a:latin typeface="Bahnschrift Light SemiCondensed" panose="020B0502040204020203" pitchFamily="34" charset="0"/>
              </a:rPr>
              <a:t>terlihat</a:t>
            </a:r>
            <a:r>
              <a:rPr lang="en-ID" sz="4000" b="0" i="0" dirty="0">
                <a:effectLst/>
                <a:latin typeface="Bahnschrift Light SemiCondensed" panose="020B0502040204020203" pitchFamily="34" charset="0"/>
              </a:rPr>
              <a:t> </a:t>
            </a:r>
            <a:r>
              <a:rPr lang="en-ID" sz="4000" b="0" i="0" dirty="0" err="1">
                <a:effectLst/>
                <a:latin typeface="Bahnschrift Light SemiCondensed" panose="020B0502040204020203" pitchFamily="34" charset="0"/>
              </a:rPr>
              <a:t>baik</a:t>
            </a:r>
            <a:r>
              <a:rPr lang="en-ID" sz="4000" b="0" i="0" dirty="0">
                <a:effectLst/>
                <a:latin typeface="Bahnschrift Light SemiCondensed" panose="020B0502040204020203" pitchFamily="34" charset="0"/>
              </a:rPr>
              <a:t> pada browser yang </a:t>
            </a:r>
            <a:r>
              <a:rPr lang="en-ID" sz="4000" b="0" i="0" dirty="0" err="1">
                <a:effectLst/>
                <a:latin typeface="Bahnschrift Light SemiCondensed" panose="020B0502040204020203" pitchFamily="34" charset="0"/>
              </a:rPr>
              <a:t>satu</a:t>
            </a:r>
            <a:r>
              <a:rPr lang="en-ID" sz="4000" b="0" i="0" dirty="0">
                <a:effectLst/>
                <a:latin typeface="Bahnschrift Light SemiCondensed" panose="020B0502040204020203" pitchFamily="34" charset="0"/>
              </a:rPr>
              <a:t>, </a:t>
            </a:r>
            <a:r>
              <a:rPr lang="en-ID" sz="4000" b="0" i="0" dirty="0" err="1">
                <a:effectLst/>
                <a:latin typeface="Bahnschrift Light SemiCondensed" panose="020B0502040204020203" pitchFamily="34" charset="0"/>
              </a:rPr>
              <a:t>tetapi</a:t>
            </a:r>
            <a:r>
              <a:rPr lang="en-ID" sz="4000" b="0" i="0" dirty="0">
                <a:effectLst/>
                <a:latin typeface="Bahnschrift Light SemiCondensed" panose="020B0502040204020203" pitchFamily="34" charset="0"/>
              </a:rPr>
              <a:t> </a:t>
            </a:r>
            <a:r>
              <a:rPr lang="en-ID" sz="4000" b="0" i="0" dirty="0" err="1">
                <a:effectLst/>
                <a:latin typeface="Bahnschrift Light SemiCondensed" panose="020B0502040204020203" pitchFamily="34" charset="0"/>
              </a:rPr>
              <a:t>berantakan</a:t>
            </a:r>
            <a:r>
              <a:rPr lang="en-ID" sz="4000" b="0" i="0" dirty="0">
                <a:effectLst/>
                <a:latin typeface="Bahnschrift Light SemiCondensed" panose="020B0502040204020203" pitchFamily="34" charset="0"/>
              </a:rPr>
              <a:t> di browser yang lain.</a:t>
            </a:r>
          </a:p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36069A-9A4E-422A-91AA-98F9DC503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203" y="208630"/>
            <a:ext cx="1092200" cy="93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711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76B49-E998-4100-BF80-3BC6467FE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000" y="450637"/>
            <a:ext cx="7035241" cy="935824"/>
          </a:xfrm>
        </p:spPr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css</a:t>
            </a:r>
            <a:r>
              <a:rPr lang="en-US" dirty="0"/>
              <a:t>: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117A6-910E-445C-824B-61D44D9C9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2000" y="1413718"/>
            <a:ext cx="4649783" cy="823912"/>
          </a:xfrm>
        </p:spPr>
        <p:txBody>
          <a:bodyPr/>
          <a:lstStyle/>
          <a:p>
            <a:r>
              <a:rPr lang="en-US" dirty="0"/>
              <a:t>internal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65842-43A2-4726-A952-D4A1324E3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53393" y="2319196"/>
            <a:ext cx="4642608" cy="2301175"/>
          </a:xfrm>
        </p:spPr>
        <p:txBody>
          <a:bodyPr>
            <a:normAutofit fontScale="77500" lnSpcReduction="20000"/>
          </a:bodyPr>
          <a:lstStyle/>
          <a:p>
            <a:r>
              <a:rPr lang="en-ID" dirty="0"/>
              <a:t>CSS internal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CSS yang </a:t>
            </a:r>
            <a:r>
              <a:rPr lang="en-ID" dirty="0" err="1"/>
              <a:t>ditulis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tag &lt;style&gt; dan </a:t>
            </a:r>
            <a:r>
              <a:rPr lang="en-ID" dirty="0" err="1"/>
              <a:t>diletakkan</a:t>
            </a:r>
            <a:r>
              <a:rPr lang="en-ID" dirty="0"/>
              <a:t> di </a:t>
            </a:r>
            <a:r>
              <a:rPr lang="en-ID" dirty="0" err="1"/>
              <a:t>bagian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tag &lt;head&gt; di file HTML.</a:t>
            </a:r>
          </a:p>
          <a:p>
            <a:r>
              <a:rPr lang="en-ID" dirty="0"/>
              <a:t>CSS internal </a:t>
            </a:r>
            <a:r>
              <a:rPr lang="en-ID" dirty="0" err="1"/>
              <a:t>berfungsi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mengatur</a:t>
            </a:r>
            <a:r>
              <a:rPr lang="en-ID" dirty="0"/>
              <a:t> </a:t>
            </a:r>
            <a:r>
              <a:rPr lang="en-ID" dirty="0" err="1"/>
              <a:t>tampilan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halaman</a:t>
            </a:r>
            <a:r>
              <a:rPr lang="en-ID" dirty="0"/>
              <a:t> web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spesifik,tanpa</a:t>
            </a:r>
            <a:r>
              <a:rPr lang="en-ID" dirty="0"/>
              <a:t> </a:t>
            </a:r>
            <a:r>
              <a:rPr lang="en-ID" dirty="0" err="1"/>
              <a:t>mempengaruhi</a:t>
            </a:r>
            <a:r>
              <a:rPr lang="en-ID" dirty="0"/>
              <a:t> </a:t>
            </a:r>
            <a:r>
              <a:rPr lang="en-ID" dirty="0" err="1"/>
              <a:t>halaman</a:t>
            </a:r>
            <a:r>
              <a:rPr lang="en-ID" dirty="0"/>
              <a:t> web </a:t>
            </a:r>
            <a:r>
              <a:rPr lang="en-ID" dirty="0" err="1"/>
              <a:t>lainnya</a:t>
            </a:r>
            <a:r>
              <a:rPr lang="en-ID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9D26B6-2BFA-42E7-B87D-E3AC393AAB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24135" y="1495284"/>
            <a:ext cx="4646602" cy="823912"/>
          </a:xfrm>
        </p:spPr>
        <p:txBody>
          <a:bodyPr/>
          <a:lstStyle/>
          <a:p>
            <a:r>
              <a:rPr lang="en-US" dirty="0"/>
              <a:t>external</a:t>
            </a:r>
            <a:endParaRPr lang="en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26E5CA-64E6-4DF9-8B3D-8BF16891AE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5527" y="2319196"/>
            <a:ext cx="4875210" cy="2702970"/>
          </a:xfrm>
        </p:spPr>
        <p:txBody>
          <a:bodyPr>
            <a:normAutofit fontScale="77500" lnSpcReduction="20000"/>
          </a:bodyPr>
          <a:lstStyle/>
          <a:p>
            <a:r>
              <a:rPr lang="en-ID" dirty="0"/>
              <a:t>CSS external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CSS yang </a:t>
            </a:r>
            <a:r>
              <a:rPr lang="en-ID" dirty="0" err="1"/>
              <a:t>disimpan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file </a:t>
            </a:r>
            <a:r>
              <a:rPr lang="en-ID" dirty="0" err="1"/>
              <a:t>terpisah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ekstensi</a:t>
            </a:r>
            <a:r>
              <a:rPr lang="en-ID" dirty="0"/>
              <a:t> .</a:t>
            </a:r>
          </a:p>
          <a:p>
            <a:r>
              <a:rPr lang="en-ID" dirty="0"/>
              <a:t>CSS dan </a:t>
            </a:r>
            <a:r>
              <a:rPr lang="en-ID" dirty="0" err="1"/>
              <a:t>dihubungkan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file HTML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&lt;link&gt;.</a:t>
            </a:r>
          </a:p>
          <a:p>
            <a:r>
              <a:rPr lang="en-ID" dirty="0"/>
              <a:t>CSS external </a:t>
            </a:r>
            <a:r>
              <a:rPr lang="en-ID" dirty="0" err="1"/>
              <a:t>berfungsi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mengatur</a:t>
            </a:r>
            <a:r>
              <a:rPr lang="en-ID" dirty="0"/>
              <a:t> </a:t>
            </a:r>
            <a:r>
              <a:rPr lang="en-ID" dirty="0" err="1"/>
              <a:t>tampilan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halaman</a:t>
            </a:r>
            <a:r>
              <a:rPr lang="en-ID" dirty="0"/>
              <a:t> web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konsisten</a:t>
            </a:r>
            <a:r>
              <a:rPr lang="en-ID" dirty="0"/>
              <a:t> dan </a:t>
            </a:r>
            <a:r>
              <a:rPr lang="en-ID" dirty="0" err="1"/>
              <a:t>efisien</a:t>
            </a:r>
            <a:r>
              <a:rPr lang="en-ID" dirty="0"/>
              <a:t>,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mengubah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file </a:t>
            </a:r>
            <a:r>
              <a:rPr lang="en-ID" dirty="0" err="1"/>
              <a:t>saja</a:t>
            </a:r>
            <a:r>
              <a:rPr lang="en-ID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C86A49-EDF0-4F9F-9F73-748ECC97C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203" y="208630"/>
            <a:ext cx="1092200" cy="93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43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95150-17B5-4FB5-9415-48402A44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386" y="1294917"/>
            <a:ext cx="8667227" cy="1293539"/>
          </a:xfrm>
        </p:spPr>
        <p:txBody>
          <a:bodyPr/>
          <a:lstStyle/>
          <a:p>
            <a:r>
              <a:rPr lang="en-ID" dirty="0" err="1"/>
              <a:t>Apa</a:t>
            </a:r>
            <a:r>
              <a:rPr lang="en-ID" dirty="0"/>
              <a:t> yang </a:t>
            </a:r>
            <a:r>
              <a:rPr lang="en-ID" dirty="0" err="1"/>
              <a:t>dimaksud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selector CSS?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9B31558-1BBA-4D0F-A0FB-FACD63CBFE39}"/>
              </a:ext>
            </a:extLst>
          </p:cNvPr>
          <p:cNvSpPr txBox="1">
            <a:spLocks/>
          </p:cNvSpPr>
          <p:nvPr/>
        </p:nvSpPr>
        <p:spPr>
          <a:xfrm>
            <a:off x="1892107" y="92633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#Sesi </a:t>
            </a:r>
            <a:r>
              <a:rPr lang="en-US" dirty="0" err="1"/>
              <a:t>pertanyaan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C26A94-4B3E-4877-8166-9890221FC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203" y="208630"/>
            <a:ext cx="1092200" cy="937108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7053DC5-EBEE-4AFC-BFB5-432D9BE270B7}"/>
              </a:ext>
            </a:extLst>
          </p:cNvPr>
          <p:cNvSpPr/>
          <p:nvPr/>
        </p:nvSpPr>
        <p:spPr>
          <a:xfrm>
            <a:off x="1615443" y="3235225"/>
            <a:ext cx="3552090" cy="1293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Selector CSS </a:t>
            </a:r>
            <a:r>
              <a:rPr lang="en-ID" dirty="0" err="1">
                <a:solidFill>
                  <a:schemeClr val="tx1"/>
                </a:solidFill>
                <a:latin typeface="Söhne"/>
              </a:rPr>
              <a:t>adalah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bagian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dari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aturan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 CSS (Cascading Style Sheets</a:t>
            </a:r>
            <a:r>
              <a:rPr lang="en-ID" b="0" i="0" dirty="0">
                <a:solidFill>
                  <a:srgbClr val="D1D5DB"/>
                </a:solidFill>
                <a:effectLst/>
                <a:latin typeface="Söhne"/>
              </a:rPr>
              <a:t>) </a:t>
            </a:r>
            <a:endParaRPr lang="en-ID" dirty="0"/>
          </a:p>
        </p:txBody>
      </p:sp>
      <p:sp>
        <p:nvSpPr>
          <p:cNvPr id="10" name="Oval 9">
            <a:hlinkClick r:id="rId3" action="ppaction://hlinksldjump"/>
            <a:extLst>
              <a:ext uri="{FF2B5EF4-FFF2-40B4-BE49-F238E27FC236}">
                <a16:creationId xmlns:a16="http://schemas.microsoft.com/office/drawing/2014/main" id="{84513623-89F1-47BB-BADD-B15883FC605E}"/>
              </a:ext>
            </a:extLst>
          </p:cNvPr>
          <p:cNvSpPr/>
          <p:nvPr/>
        </p:nvSpPr>
        <p:spPr>
          <a:xfrm>
            <a:off x="6450034" y="3235224"/>
            <a:ext cx="4126523" cy="1293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30F706-C8EC-480C-B5B2-D7BBBFA83FDA}"/>
              </a:ext>
            </a:extLst>
          </p:cNvPr>
          <p:cNvSpPr txBox="1"/>
          <p:nvPr/>
        </p:nvSpPr>
        <p:spPr>
          <a:xfrm>
            <a:off x="7047914" y="3513814"/>
            <a:ext cx="3263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0" i="0" dirty="0">
                <a:effectLst/>
                <a:latin typeface="Söhne"/>
              </a:rPr>
              <a:t>Selector CSS </a:t>
            </a:r>
            <a:r>
              <a:rPr lang="en-ID" b="0" i="0" dirty="0" err="1">
                <a:effectLst/>
                <a:latin typeface="Söhne"/>
              </a:rPr>
              <a:t>adalah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bagian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dari</a:t>
            </a:r>
            <a:r>
              <a:rPr lang="en-ID" b="0" i="0" dirty="0">
                <a:effectLst/>
                <a:latin typeface="Söhne"/>
              </a:rPr>
              <a:t> </a:t>
            </a:r>
            <a:r>
              <a:rPr lang="en-ID" b="0" i="0" dirty="0" err="1">
                <a:effectLst/>
                <a:latin typeface="Söhne"/>
              </a:rPr>
              <a:t>jenis</a:t>
            </a:r>
            <a:r>
              <a:rPr lang="en-ID" b="0" i="0" dirty="0">
                <a:effectLst/>
                <a:latin typeface="Söhne"/>
              </a:rPr>
              <a:t> CSS </a:t>
            </a:r>
            <a:r>
              <a:rPr lang="en-ID" dirty="0">
                <a:latin typeface="Söhne"/>
              </a:rPr>
              <a:t>Cascading</a:t>
            </a:r>
            <a:r>
              <a:rPr lang="en-ID" b="0" i="0" dirty="0">
                <a:effectLst/>
                <a:latin typeface="Söhne"/>
              </a:rPr>
              <a:t> Style Sheets) </a:t>
            </a:r>
            <a:endParaRPr lang="en-ID" dirty="0"/>
          </a:p>
        </p:txBody>
      </p:sp>
      <p:sp>
        <p:nvSpPr>
          <p:cNvPr id="12" name="Oval 11">
            <a:hlinkClick r:id="rId3" action="ppaction://hlinksldjump"/>
            <a:extLst>
              <a:ext uri="{FF2B5EF4-FFF2-40B4-BE49-F238E27FC236}">
                <a16:creationId xmlns:a16="http://schemas.microsoft.com/office/drawing/2014/main" id="{CA248476-8E9C-4413-93AE-670BD0092C43}"/>
              </a:ext>
            </a:extLst>
          </p:cNvPr>
          <p:cNvSpPr/>
          <p:nvPr/>
        </p:nvSpPr>
        <p:spPr>
          <a:xfrm>
            <a:off x="3934263" y="5096959"/>
            <a:ext cx="4126523" cy="13721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Sate </a:t>
            </a:r>
            <a:r>
              <a:rPr lang="en-US" dirty="0" err="1"/>
              <a:t>ayam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83744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5C26A94-4B3E-4877-8166-9890221FC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203" y="208630"/>
            <a:ext cx="1092200" cy="93710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64E8DBF-B6F6-4184-9926-C3012F73A731}"/>
              </a:ext>
            </a:extLst>
          </p:cNvPr>
          <p:cNvSpPr/>
          <p:nvPr/>
        </p:nvSpPr>
        <p:spPr>
          <a:xfrm>
            <a:off x="2757267" y="2217420"/>
            <a:ext cx="7090117" cy="2423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Selamat</a:t>
            </a:r>
            <a:r>
              <a:rPr lang="en-US" sz="2000" dirty="0"/>
              <a:t> </a:t>
            </a:r>
            <a:r>
              <a:rPr lang="en-US" sz="2000" dirty="0" err="1"/>
              <a:t>anda</a:t>
            </a:r>
            <a:r>
              <a:rPr lang="en-US" sz="2000" dirty="0"/>
              <a:t> </a:t>
            </a:r>
            <a:r>
              <a:rPr lang="en-US" sz="2000" dirty="0" err="1"/>
              <a:t>benar</a:t>
            </a:r>
            <a:r>
              <a:rPr lang="en-US" sz="2000" dirty="0"/>
              <a:t> </a:t>
            </a:r>
            <a:r>
              <a:rPr lang="en-US" sz="2000" dirty="0" err="1"/>
              <a:t>menjawab</a:t>
            </a:r>
            <a:r>
              <a:rPr lang="en-US" sz="2000" dirty="0"/>
              <a:t> </a:t>
            </a:r>
            <a:r>
              <a:rPr lang="en-US" sz="2000" dirty="0" err="1"/>
              <a:t>soal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2631855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5C26A94-4B3E-4877-8166-9890221FC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203" y="208630"/>
            <a:ext cx="1092200" cy="93710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64E8DBF-B6F6-4184-9926-C3012F73A731}"/>
              </a:ext>
            </a:extLst>
          </p:cNvPr>
          <p:cNvSpPr/>
          <p:nvPr/>
        </p:nvSpPr>
        <p:spPr>
          <a:xfrm>
            <a:off x="2827607" y="381763"/>
            <a:ext cx="7090117" cy="2423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Maaf,anda</a:t>
            </a:r>
            <a:r>
              <a:rPr lang="en-US" sz="2000" dirty="0"/>
              <a:t> </a:t>
            </a:r>
            <a:r>
              <a:rPr lang="en-US" sz="2000" dirty="0" err="1"/>
              <a:t>kurang</a:t>
            </a:r>
            <a:r>
              <a:rPr lang="en-US" sz="2000" dirty="0"/>
              <a:t> </a:t>
            </a:r>
            <a:r>
              <a:rPr lang="en-US" sz="2000" dirty="0" err="1"/>
              <a:t>beruntung</a:t>
            </a:r>
            <a:r>
              <a:rPr lang="en-US" sz="2000" dirty="0"/>
              <a:t> </a:t>
            </a:r>
          </a:p>
          <a:p>
            <a:pPr algn="ctr"/>
            <a:r>
              <a:rPr lang="en-US" sz="2000" dirty="0"/>
              <a:t>Mau </a:t>
            </a:r>
            <a:r>
              <a:rPr lang="en-US" sz="2000" dirty="0" err="1"/>
              <a:t>ulang</a:t>
            </a:r>
            <a:r>
              <a:rPr lang="en-US" sz="2000" dirty="0"/>
              <a:t> </a:t>
            </a:r>
            <a:r>
              <a:rPr lang="en-US" sz="2000" dirty="0" err="1"/>
              <a:t>pertanyaan</a:t>
            </a:r>
            <a:r>
              <a:rPr lang="en-US" sz="2000" dirty="0"/>
              <a:t>?</a:t>
            </a:r>
            <a:endParaRPr lang="en-ID" sz="2000" dirty="0"/>
          </a:p>
        </p:txBody>
      </p:sp>
      <p:sp>
        <p:nvSpPr>
          <p:cNvPr id="2" name="Rectangle 1">
            <a:hlinkClick r:id="rId3" action="ppaction://hlinksldjump"/>
            <a:extLst>
              <a:ext uri="{FF2B5EF4-FFF2-40B4-BE49-F238E27FC236}">
                <a16:creationId xmlns:a16="http://schemas.microsoft.com/office/drawing/2014/main" id="{86D129D7-84D5-455D-8902-246BB5B1FBD3}"/>
              </a:ext>
            </a:extLst>
          </p:cNvPr>
          <p:cNvSpPr/>
          <p:nvPr/>
        </p:nvSpPr>
        <p:spPr>
          <a:xfrm>
            <a:off x="2314135" y="4053078"/>
            <a:ext cx="2335237" cy="1688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IYA</a:t>
            </a:r>
            <a:endParaRPr lang="en-ID" sz="2000" dirty="0"/>
          </a:p>
        </p:txBody>
      </p:sp>
      <p:sp>
        <p:nvSpPr>
          <p:cNvPr id="3" name="Rectangle 2">
            <a:hlinkClick r:id="rId4" action="ppaction://hlinksldjump"/>
            <a:extLst>
              <a:ext uri="{FF2B5EF4-FFF2-40B4-BE49-F238E27FC236}">
                <a16:creationId xmlns:a16="http://schemas.microsoft.com/office/drawing/2014/main" id="{C37317F6-7B9F-4E33-8451-C3E8DDBE7260}"/>
              </a:ext>
            </a:extLst>
          </p:cNvPr>
          <p:cNvSpPr/>
          <p:nvPr/>
        </p:nvSpPr>
        <p:spPr>
          <a:xfrm>
            <a:off x="7160455" y="4037428"/>
            <a:ext cx="2475914" cy="1688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TIDAK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25071876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194</TotalTime>
  <Words>365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Bahnschrift Light SemiCondensed</vt:lpstr>
      <vt:lpstr>Söhne</vt:lpstr>
      <vt:lpstr>Tw Cen MT</vt:lpstr>
      <vt:lpstr>Circuit</vt:lpstr>
      <vt:lpstr>Tugas informatika presentasi tentang css      M. fajar ihksan m/11    Rado da silva/22   </vt:lpstr>
      <vt:lpstr>Pengertian dari css:</vt:lpstr>
      <vt:lpstr>Fungsi dari css</vt:lpstr>
      <vt:lpstr>Kelebihan dari css</vt:lpstr>
      <vt:lpstr>Kekurangan dari css:</vt:lpstr>
      <vt:lpstr>Jenis jenis css:</vt:lpstr>
      <vt:lpstr>Apa yang dimaksud dengan selector CSS?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Pengertian dari css:</dc:title>
  <dc:creator>fajar ihsan</dc:creator>
  <cp:lastModifiedBy>fajar ihsan</cp:lastModifiedBy>
  <cp:revision>10</cp:revision>
  <dcterms:created xsi:type="dcterms:W3CDTF">2024-01-24T07:06:27Z</dcterms:created>
  <dcterms:modified xsi:type="dcterms:W3CDTF">2024-01-31T09:07:34Z</dcterms:modified>
</cp:coreProperties>
</file>