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58" r:id="rId5"/>
    <p:sldId id="260" r:id="rId6"/>
    <p:sldId id="259" r:id="rId7"/>
    <p:sldId id="266" r:id="rId8"/>
    <p:sldId id="267" r:id="rId9"/>
    <p:sldId id="268" r:id="rId10"/>
    <p:sldId id="269" r:id="rId11"/>
    <p:sldId id="265" r:id="rId12"/>
    <p:sldId id="264" r:id="rId13"/>
    <p:sldId id="261" r:id="rId14"/>
    <p:sldId id="262"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2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477723" y="473201"/>
            <a:ext cx="11236553" cy="696594"/>
          </a:xfrm>
          <a:prstGeom prst="rect">
            <a:avLst/>
          </a:prstGeom>
        </p:spPr>
        <p:txBody>
          <a:bodyPr wrap="square" lIns="0" tIns="0" rIns="0" bIns="0">
            <a:spAutoFit/>
          </a:bodyPr>
          <a:lstStyle>
            <a:lvl1pPr>
              <a:defRPr sz="4400" b="1"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54151" y="1445513"/>
            <a:ext cx="8440420" cy="3993515"/>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21/03/2024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5FCAEE">
              <a:alpha val="70195"/>
            </a:srgbClr>
          </a:solidFill>
        </p:spPr>
        <p:txBody>
          <a:bodyPr wrap="square" lIns="0" tIns="0" rIns="0" bIns="0" rtlCol="0"/>
          <a:lstStyle/>
          <a:p>
            <a:endParaRPr/>
          </a:p>
        </p:txBody>
      </p:sp>
      <p:grpSp>
        <p:nvGrpSpPr>
          <p:cNvPr id="3" name="object 3"/>
          <p:cNvGrpSpPr/>
          <p:nvPr/>
        </p:nvGrpSpPr>
        <p:grpSpPr>
          <a:xfrm>
            <a:off x="7420165" y="-4762"/>
            <a:ext cx="4773295" cy="6868159"/>
            <a:chOff x="7420165" y="-4762"/>
            <a:chExt cx="4773295" cy="6868159"/>
          </a:xfrm>
        </p:grpSpPr>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5" name="object 5"/>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6" name="object 6"/>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grpSp>
      <p:sp>
        <p:nvSpPr>
          <p:cNvPr id="12" name="object 12"/>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pic>
        <p:nvPicPr>
          <p:cNvPr id="13" name="object 13"/>
          <p:cNvPicPr/>
          <p:nvPr/>
        </p:nvPicPr>
        <p:blipFill>
          <a:blip r:embed="rId2" cstate="print"/>
          <a:stretch>
            <a:fillRect/>
          </a:stretch>
        </p:blipFill>
        <p:spPr>
          <a:xfrm>
            <a:off x="839724" y="338327"/>
            <a:ext cx="4273296" cy="1188720"/>
          </a:xfrm>
          <a:prstGeom prst="rect">
            <a:avLst/>
          </a:prstGeom>
        </p:spPr>
      </p:pic>
      <p:pic>
        <p:nvPicPr>
          <p:cNvPr id="14" name="object 14"/>
          <p:cNvPicPr/>
          <p:nvPr/>
        </p:nvPicPr>
        <p:blipFill>
          <a:blip r:embed="rId3" cstate="print"/>
          <a:stretch>
            <a:fillRect/>
          </a:stretch>
        </p:blipFill>
        <p:spPr>
          <a:xfrm>
            <a:off x="7078980" y="390143"/>
            <a:ext cx="2314955" cy="979931"/>
          </a:xfrm>
          <a:prstGeom prst="rect">
            <a:avLst/>
          </a:prstGeom>
        </p:spPr>
      </p:pic>
      <p:sp>
        <p:nvSpPr>
          <p:cNvPr id="15" name="object 15"/>
          <p:cNvSpPr txBox="1"/>
          <p:nvPr/>
        </p:nvSpPr>
        <p:spPr>
          <a:xfrm>
            <a:off x="825195" y="4668050"/>
            <a:ext cx="2062480" cy="1281430"/>
          </a:xfrm>
          <a:prstGeom prst="rect">
            <a:avLst/>
          </a:prstGeom>
        </p:spPr>
        <p:txBody>
          <a:bodyPr vert="horz" wrap="square" lIns="0" tIns="99695" rIns="0" bIns="0" rtlCol="0">
            <a:spAutoFit/>
          </a:bodyPr>
          <a:lstStyle/>
          <a:p>
            <a:pPr marL="12700">
              <a:lnSpc>
                <a:spcPct val="100000"/>
              </a:lnSpc>
              <a:spcBef>
                <a:spcPts val="785"/>
              </a:spcBef>
            </a:pPr>
            <a:r>
              <a:rPr sz="1650" b="1" dirty="0">
                <a:latin typeface="Times New Roman"/>
                <a:cs typeface="Times New Roman"/>
              </a:rPr>
              <a:t>TEAM</a:t>
            </a:r>
            <a:r>
              <a:rPr sz="1650" b="1" spc="-25" dirty="0">
                <a:latin typeface="Times New Roman"/>
                <a:cs typeface="Times New Roman"/>
              </a:rPr>
              <a:t> </a:t>
            </a:r>
            <a:r>
              <a:rPr sz="1650" b="1" dirty="0">
                <a:latin typeface="Times New Roman"/>
                <a:cs typeface="Times New Roman"/>
              </a:rPr>
              <a:t>MEMBERS</a:t>
            </a:r>
            <a:r>
              <a:rPr sz="1650" b="1" spc="-30" dirty="0">
                <a:latin typeface="Times New Roman"/>
                <a:cs typeface="Times New Roman"/>
              </a:rPr>
              <a:t> </a:t>
            </a:r>
            <a:r>
              <a:rPr sz="1650" b="1" spc="-50" dirty="0">
                <a:latin typeface="Times New Roman"/>
                <a:cs typeface="Times New Roman"/>
              </a:rPr>
              <a:t>:</a:t>
            </a:r>
            <a:endParaRPr sz="1650">
              <a:latin typeface="Times New Roman"/>
              <a:cs typeface="Times New Roman"/>
            </a:endParaRPr>
          </a:p>
          <a:p>
            <a:pPr marL="320675" marR="5080">
              <a:lnSpc>
                <a:spcPct val="100000"/>
              </a:lnSpc>
              <a:spcBef>
                <a:spcPts val="740"/>
              </a:spcBef>
            </a:pPr>
            <a:r>
              <a:rPr sz="1800" spc="-30" dirty="0">
                <a:latin typeface="Times New Roman"/>
                <a:cs typeface="Times New Roman"/>
              </a:rPr>
              <a:t>SREVARSHINE.S </a:t>
            </a:r>
            <a:r>
              <a:rPr sz="1800" spc="-10" dirty="0">
                <a:latin typeface="Times New Roman"/>
                <a:cs typeface="Times New Roman"/>
              </a:rPr>
              <a:t>SOBIYA.T SUJITHA.V</a:t>
            </a:r>
            <a:endParaRPr sz="1800">
              <a:latin typeface="Times New Roman"/>
              <a:cs typeface="Times New Roman"/>
            </a:endParaRPr>
          </a:p>
        </p:txBody>
      </p:sp>
      <p:sp>
        <p:nvSpPr>
          <p:cNvPr id="16" name="object 16"/>
          <p:cNvSpPr txBox="1"/>
          <p:nvPr/>
        </p:nvSpPr>
        <p:spPr>
          <a:xfrm>
            <a:off x="3066333" y="5100573"/>
            <a:ext cx="1676400" cy="848994"/>
          </a:xfrm>
          <a:prstGeom prst="rect">
            <a:avLst/>
          </a:prstGeom>
        </p:spPr>
        <p:txBody>
          <a:bodyPr vert="horz" wrap="square" lIns="0" tIns="12700" rIns="0" bIns="0" rtlCol="0">
            <a:spAutoFit/>
          </a:bodyPr>
          <a:lstStyle/>
          <a:p>
            <a:pPr marL="12700" marR="5080" indent="24765" algn="just">
              <a:lnSpc>
                <a:spcPct val="100000"/>
              </a:lnSpc>
              <a:spcBef>
                <a:spcPts val="100"/>
              </a:spcBef>
            </a:pPr>
            <a:r>
              <a:rPr sz="1800" spc="-10" dirty="0">
                <a:latin typeface="Times New Roman"/>
                <a:cs typeface="Times New Roman"/>
              </a:rPr>
              <a:t>(927621BEC208) (927621BEC205) (927621BEC222)</a:t>
            </a:r>
            <a:endParaRPr sz="1800">
              <a:latin typeface="Times New Roman"/>
              <a:cs typeface="Times New Roman"/>
            </a:endParaRPr>
          </a:p>
        </p:txBody>
      </p:sp>
      <p:sp>
        <p:nvSpPr>
          <p:cNvPr id="17" name="object 17"/>
          <p:cNvSpPr txBox="1"/>
          <p:nvPr/>
        </p:nvSpPr>
        <p:spPr>
          <a:xfrm>
            <a:off x="6944994" y="4754371"/>
            <a:ext cx="2605405"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Times New Roman"/>
                <a:cs typeface="Times New Roman"/>
              </a:rPr>
              <a:t>GUIDED</a:t>
            </a:r>
            <a:r>
              <a:rPr sz="1800" b="1" spc="-10" dirty="0">
                <a:latin typeface="Times New Roman"/>
                <a:cs typeface="Times New Roman"/>
              </a:rPr>
              <a:t> </a:t>
            </a:r>
            <a:r>
              <a:rPr sz="1800" b="1" spc="-25" dirty="0">
                <a:latin typeface="Times New Roman"/>
                <a:cs typeface="Times New Roman"/>
              </a:rPr>
              <a:t>BY </a:t>
            </a:r>
            <a:r>
              <a:rPr sz="1800" spc="-10" dirty="0">
                <a:latin typeface="Times New Roman"/>
                <a:cs typeface="Times New Roman"/>
              </a:rPr>
              <a:t>Mrs.T.ABIRAMI, </a:t>
            </a:r>
            <a:r>
              <a:rPr sz="1800" spc="-20" dirty="0">
                <a:latin typeface="Times New Roman"/>
                <a:cs typeface="Times New Roman"/>
              </a:rPr>
              <a:t>ASSISTANT</a:t>
            </a:r>
            <a:r>
              <a:rPr sz="1800" spc="-35" dirty="0">
                <a:latin typeface="Times New Roman"/>
                <a:cs typeface="Times New Roman"/>
              </a:rPr>
              <a:t> </a:t>
            </a:r>
            <a:r>
              <a:rPr sz="1800" spc="-10" dirty="0">
                <a:latin typeface="Times New Roman"/>
                <a:cs typeface="Times New Roman"/>
              </a:rPr>
              <a:t>PROFESSER, </a:t>
            </a:r>
            <a:r>
              <a:rPr sz="1800" dirty="0">
                <a:latin typeface="Times New Roman"/>
                <a:cs typeface="Times New Roman"/>
              </a:rPr>
              <a:t>ECE</a:t>
            </a:r>
            <a:r>
              <a:rPr sz="1800" spc="-35" dirty="0">
                <a:latin typeface="Times New Roman"/>
                <a:cs typeface="Times New Roman"/>
              </a:rPr>
              <a:t> </a:t>
            </a:r>
            <a:r>
              <a:rPr sz="1800" spc="-10" dirty="0">
                <a:latin typeface="Times New Roman"/>
                <a:cs typeface="Times New Roman"/>
              </a:rPr>
              <a:t>DEPARTMENT.</a:t>
            </a:r>
            <a:endParaRPr sz="1800">
              <a:latin typeface="Times New Roman"/>
              <a:cs typeface="Times New Roman"/>
            </a:endParaRPr>
          </a:p>
        </p:txBody>
      </p:sp>
      <p:sp>
        <p:nvSpPr>
          <p:cNvPr id="18" name="object 18"/>
          <p:cNvSpPr txBox="1">
            <a:spLocks noGrp="1"/>
          </p:cNvSpPr>
          <p:nvPr>
            <p:ph type="title"/>
          </p:nvPr>
        </p:nvSpPr>
        <p:spPr>
          <a:xfrm>
            <a:off x="649630" y="2234564"/>
            <a:ext cx="8924925" cy="452120"/>
          </a:xfrm>
          <a:prstGeom prst="rect">
            <a:avLst/>
          </a:prstGeom>
        </p:spPr>
        <p:txBody>
          <a:bodyPr vert="horz" wrap="square" lIns="0" tIns="12065" rIns="0" bIns="0" rtlCol="0">
            <a:spAutoFit/>
          </a:bodyPr>
          <a:lstStyle/>
          <a:p>
            <a:pPr marL="12700">
              <a:lnSpc>
                <a:spcPct val="100000"/>
              </a:lnSpc>
              <a:spcBef>
                <a:spcPts val="95"/>
              </a:spcBef>
            </a:pPr>
            <a:r>
              <a:rPr sz="2800" b="0" i="0" spc="-20" dirty="0">
                <a:latin typeface="Times New Roman"/>
                <a:cs typeface="Times New Roman"/>
              </a:rPr>
              <a:t>ELECTRONICS</a:t>
            </a:r>
            <a:r>
              <a:rPr sz="2800" b="0" i="0" spc="-155" dirty="0">
                <a:latin typeface="Times New Roman"/>
                <a:cs typeface="Times New Roman"/>
              </a:rPr>
              <a:t> </a:t>
            </a:r>
            <a:r>
              <a:rPr sz="2800" b="0" i="0" dirty="0">
                <a:latin typeface="Times New Roman"/>
                <a:cs typeface="Times New Roman"/>
              </a:rPr>
              <a:t>AND</a:t>
            </a:r>
            <a:r>
              <a:rPr sz="2800" b="0" i="0" spc="-50" dirty="0">
                <a:latin typeface="Times New Roman"/>
                <a:cs typeface="Times New Roman"/>
              </a:rPr>
              <a:t> </a:t>
            </a:r>
            <a:r>
              <a:rPr sz="2800" b="0" i="0" spc="-35" dirty="0">
                <a:latin typeface="Times New Roman"/>
                <a:cs typeface="Times New Roman"/>
              </a:rPr>
              <a:t>COMMUNICATION</a:t>
            </a:r>
            <a:r>
              <a:rPr sz="2800" b="0" i="0" spc="-15" dirty="0">
                <a:latin typeface="Times New Roman"/>
                <a:cs typeface="Times New Roman"/>
              </a:rPr>
              <a:t> </a:t>
            </a:r>
            <a:r>
              <a:rPr sz="2800" b="0" i="0" spc="-10" dirty="0">
                <a:latin typeface="Times New Roman"/>
                <a:cs typeface="Times New Roman"/>
              </a:rPr>
              <a:t>ENGINEERING</a:t>
            </a:r>
            <a:endParaRPr sz="2800">
              <a:latin typeface="Times New Roman"/>
              <a:cs typeface="Times New Roman"/>
            </a:endParaRPr>
          </a:p>
        </p:txBody>
      </p:sp>
      <p:sp>
        <p:nvSpPr>
          <p:cNvPr id="19" name="object 19"/>
          <p:cNvSpPr txBox="1"/>
          <p:nvPr/>
        </p:nvSpPr>
        <p:spPr>
          <a:xfrm>
            <a:off x="2339720" y="3079242"/>
            <a:ext cx="5547360" cy="756920"/>
          </a:xfrm>
          <a:prstGeom prst="rect">
            <a:avLst/>
          </a:prstGeom>
        </p:spPr>
        <p:txBody>
          <a:bodyPr vert="horz" wrap="square" lIns="0" tIns="12700" rIns="0" bIns="0" rtlCol="0">
            <a:spAutoFit/>
          </a:bodyPr>
          <a:lstStyle/>
          <a:p>
            <a:pPr marL="12700">
              <a:lnSpc>
                <a:spcPct val="100000"/>
              </a:lnSpc>
              <a:spcBef>
                <a:spcPts val="100"/>
              </a:spcBef>
              <a:tabLst>
                <a:tab pos="3399154" algn="l"/>
              </a:tabLst>
            </a:pPr>
            <a:r>
              <a:rPr sz="4800" dirty="0">
                <a:latin typeface="Times New Roman"/>
                <a:cs typeface="Times New Roman"/>
              </a:rPr>
              <a:t>Seed</a:t>
            </a:r>
            <a:r>
              <a:rPr sz="4800" spc="5" dirty="0">
                <a:latin typeface="Times New Roman"/>
                <a:cs typeface="Times New Roman"/>
              </a:rPr>
              <a:t> </a:t>
            </a:r>
            <a:r>
              <a:rPr sz="4800" spc="-10" dirty="0">
                <a:latin typeface="Times New Roman"/>
                <a:cs typeface="Times New Roman"/>
              </a:rPr>
              <a:t>Sprayer</a:t>
            </a:r>
            <a:r>
              <a:rPr sz="4800" dirty="0">
                <a:latin typeface="Times New Roman"/>
                <a:cs typeface="Times New Roman"/>
              </a:rPr>
              <a:t>	</a:t>
            </a:r>
            <a:r>
              <a:rPr sz="4800" spc="-10" dirty="0">
                <a:latin typeface="Times New Roman"/>
                <a:cs typeface="Times New Roman"/>
              </a:rPr>
              <a:t>Machine</a:t>
            </a:r>
            <a:endParaRPr sz="4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23" y="473201"/>
            <a:ext cx="11236553" cy="677108"/>
          </a:xfrm>
        </p:spPr>
        <p:txBody>
          <a:bodyPr/>
          <a:lstStyle/>
          <a:p>
            <a:r>
              <a:rPr lang="en-US" dirty="0" smtClean="0"/>
              <a:t>DIAGRAM</a:t>
            </a:r>
            <a:endParaRPr lang="en-US" dirty="0"/>
          </a:p>
        </p:txBody>
      </p:sp>
      <p:sp>
        <p:nvSpPr>
          <p:cNvPr id="3" name="Text Placeholder 2"/>
          <p:cNvSpPr>
            <a:spLocks noGrp="1"/>
          </p:cNvSpPr>
          <p:nvPr>
            <p:ph type="body" idx="1"/>
          </p:nvPr>
        </p:nvSpPr>
        <p:spPr>
          <a:xfrm>
            <a:off x="1596730" y="5049138"/>
            <a:ext cx="6856466" cy="369332"/>
          </a:xfrm>
        </p:spPr>
        <p:txBody>
          <a:bodyPr/>
          <a:lstStyle/>
          <a:p>
            <a:endParaRPr lang="en-US" dirty="0"/>
          </a:p>
        </p:txBody>
      </p:sp>
      <p:pic>
        <p:nvPicPr>
          <p:cNvPr id="1026" name="Picture 2" descr="Design and Manufacturing of Solar Powered Seed Sprayer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548804"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39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Text Placeholder 2"/>
          <p:cNvSpPr>
            <a:spLocks noGrp="1"/>
          </p:cNvSpPr>
          <p:nvPr>
            <p:ph type="body" idx="1"/>
          </p:nvPr>
        </p:nvSpPr>
        <p:spPr>
          <a:xfrm>
            <a:off x="854151" y="1445513"/>
            <a:ext cx="8440420" cy="2769989"/>
          </a:xfrm>
        </p:spPr>
        <p:txBody>
          <a:bodyPr/>
          <a:lstStyle/>
          <a:p>
            <a:pPr marL="457200" indent="-457200" algn="just">
              <a:lnSpc>
                <a:spcPct val="150000"/>
              </a:lnSpc>
              <a:buClr>
                <a:srgbClr val="00B0F0"/>
              </a:buClr>
              <a:buFont typeface="+mj-lt"/>
              <a:buAutoNum type="arabicPeriod"/>
            </a:pPr>
            <a:r>
              <a:rPr lang="en-US" dirty="0">
                <a:solidFill>
                  <a:schemeClr val="tx1"/>
                </a:solidFill>
              </a:rPr>
              <a:t>By using this innovative project of seed sowing equipment we can save more time required for sowing process and also it reduces lot of laborer cost</a:t>
            </a:r>
            <a:r>
              <a:rPr lang="en-US" dirty="0" smtClean="0">
                <a:solidFill>
                  <a:schemeClr val="tx1"/>
                </a:solidFill>
              </a:rPr>
              <a:t>.</a:t>
            </a:r>
          </a:p>
          <a:p>
            <a:pPr marL="457200" indent="-457200" algn="just">
              <a:lnSpc>
                <a:spcPct val="150000"/>
              </a:lnSpc>
              <a:buClr>
                <a:srgbClr val="00B0F0"/>
              </a:buClr>
              <a:buFont typeface="+mj-lt"/>
              <a:buAutoNum type="arabicPeriod"/>
            </a:pPr>
            <a:r>
              <a:rPr lang="en-US" dirty="0" smtClean="0">
                <a:solidFill>
                  <a:schemeClr val="tx1"/>
                </a:solidFill>
              </a:rPr>
              <a:t>It will be avoid the fuel usage.</a:t>
            </a:r>
          </a:p>
          <a:p>
            <a:pPr marL="457200" indent="-457200" algn="just">
              <a:lnSpc>
                <a:spcPct val="150000"/>
              </a:lnSpc>
              <a:buClr>
                <a:srgbClr val="00B0F0"/>
              </a:buClr>
              <a:buFont typeface="+mj-lt"/>
              <a:buAutoNum type="arabicPeriod"/>
            </a:pPr>
            <a:r>
              <a:rPr lang="en-US" dirty="0" smtClean="0">
                <a:solidFill>
                  <a:schemeClr val="tx1"/>
                </a:solidFill>
              </a:rPr>
              <a:t>It </a:t>
            </a:r>
            <a:r>
              <a:rPr lang="en-US" dirty="0">
                <a:solidFill>
                  <a:schemeClr val="tx1"/>
                </a:solidFill>
              </a:rPr>
              <a:t>is very helpful for small scale farmers. </a:t>
            </a:r>
            <a:endParaRPr lang="en-US" dirty="0">
              <a:solidFill>
                <a:schemeClr val="tx1"/>
              </a:solidFill>
            </a:endParaRPr>
          </a:p>
        </p:txBody>
      </p:sp>
    </p:spTree>
    <p:extLst>
      <p:ext uri="{BB962C8B-B14F-4D97-AF65-F5344CB8AC3E}">
        <p14:creationId xmlns:p14="http://schemas.microsoft.com/office/powerpoint/2010/main" val="158929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a:xfrm>
            <a:off x="854151" y="1445513"/>
            <a:ext cx="8440420" cy="4431983"/>
          </a:xfrm>
        </p:spPr>
        <p:txBody>
          <a:bodyPr/>
          <a:lstStyle/>
          <a:p>
            <a:pPr algn="just">
              <a:lnSpc>
                <a:spcPct val="150000"/>
              </a:lnSpc>
            </a:pPr>
            <a:r>
              <a:rPr lang="en-US" dirty="0">
                <a:solidFill>
                  <a:schemeClr val="tx1"/>
                </a:solidFill>
              </a:rPr>
              <a:t>A </a:t>
            </a:r>
            <a:r>
              <a:rPr lang="en-US" dirty="0" smtClean="0">
                <a:solidFill>
                  <a:schemeClr val="tx1"/>
                </a:solidFill>
              </a:rPr>
              <a:t>seed </a:t>
            </a:r>
            <a:r>
              <a:rPr lang="en-US" dirty="0">
                <a:solidFill>
                  <a:schemeClr val="tx1"/>
                </a:solidFill>
              </a:rPr>
              <a:t>sprayer machine is designed for small farmers to improve their productivity. In this machine a common seed storage place is introduced to reduce the cost of the </a:t>
            </a:r>
            <a:r>
              <a:rPr lang="en-US" dirty="0" smtClean="0">
                <a:solidFill>
                  <a:schemeClr val="tx1"/>
                </a:solidFill>
              </a:rPr>
              <a:t>machine </a:t>
            </a:r>
            <a:r>
              <a:rPr lang="en-US" dirty="0">
                <a:solidFill>
                  <a:schemeClr val="tx1"/>
                </a:solidFill>
              </a:rPr>
              <a:t>Thus </a:t>
            </a:r>
            <a:r>
              <a:rPr lang="en-US" dirty="0" smtClean="0">
                <a:solidFill>
                  <a:schemeClr val="tx1"/>
                </a:solidFill>
              </a:rPr>
              <a:t>battery operated </a:t>
            </a:r>
            <a:r>
              <a:rPr lang="en-US" dirty="0">
                <a:solidFill>
                  <a:schemeClr val="tx1"/>
                </a:solidFill>
              </a:rPr>
              <a:t>automatic seed sowing machine will help the farmers of those remote areas of country where fuel is not available easily. </a:t>
            </a:r>
            <a:r>
              <a:rPr lang="en-US" dirty="0" smtClean="0">
                <a:solidFill>
                  <a:schemeClr val="tx1"/>
                </a:solidFill>
              </a:rPr>
              <a:t>And </a:t>
            </a:r>
            <a:r>
              <a:rPr lang="en-US" dirty="0">
                <a:solidFill>
                  <a:schemeClr val="tx1"/>
                </a:solidFill>
              </a:rPr>
              <a:t>also they can perform their regular cultivation activity as well as saves fuel up to larger </a:t>
            </a:r>
            <a:r>
              <a:rPr lang="en-US" dirty="0" err="1" smtClean="0">
                <a:solidFill>
                  <a:schemeClr val="tx1"/>
                </a:solidFill>
              </a:rPr>
              <a:t>extent.Thus</a:t>
            </a:r>
            <a:r>
              <a:rPr lang="en-US" dirty="0" smtClean="0">
                <a:solidFill>
                  <a:schemeClr val="tx1"/>
                </a:solidFill>
              </a:rPr>
              <a:t> </a:t>
            </a:r>
            <a:r>
              <a:rPr lang="en-US" dirty="0">
                <a:solidFill>
                  <a:schemeClr val="tx1"/>
                </a:solidFill>
              </a:rPr>
              <a:t>aiming to save the revenue of government &amp; also most demanded fossil fuel. </a:t>
            </a:r>
          </a:p>
        </p:txBody>
      </p:sp>
    </p:spTree>
    <p:extLst>
      <p:ext uri="{BB962C8B-B14F-4D97-AF65-F5344CB8AC3E}">
        <p14:creationId xmlns:p14="http://schemas.microsoft.com/office/powerpoint/2010/main" val="279582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REFERENCE</a:t>
            </a:r>
            <a:endParaRPr spc="-10"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69900" marR="5080" indent="-457834" algn="just">
              <a:lnSpc>
                <a:spcPct val="150000"/>
              </a:lnSpc>
              <a:spcBef>
                <a:spcPts val="100"/>
              </a:spcBef>
              <a:buClr>
                <a:srgbClr val="5FCAEE"/>
              </a:buClr>
              <a:buSzPct val="79166"/>
              <a:buAutoNum type="arabicPeriod"/>
              <a:tabLst>
                <a:tab pos="469900" algn="l"/>
              </a:tabLst>
            </a:pPr>
            <a:r>
              <a:rPr dirty="0">
                <a:solidFill>
                  <a:schemeClr val="tx1"/>
                </a:solidFill>
              </a:rPr>
              <a:t>Mahesh.</a:t>
            </a:r>
            <a:r>
              <a:rPr spc="260" dirty="0">
                <a:solidFill>
                  <a:schemeClr val="tx1"/>
                </a:solidFill>
              </a:rPr>
              <a:t>  </a:t>
            </a:r>
            <a:r>
              <a:rPr dirty="0">
                <a:solidFill>
                  <a:schemeClr val="tx1"/>
                </a:solidFill>
              </a:rPr>
              <a:t>R.</a:t>
            </a:r>
            <a:r>
              <a:rPr spc="265" dirty="0">
                <a:solidFill>
                  <a:schemeClr val="tx1"/>
                </a:solidFill>
              </a:rPr>
              <a:t>  </a:t>
            </a:r>
            <a:r>
              <a:rPr dirty="0">
                <a:solidFill>
                  <a:schemeClr val="tx1"/>
                </a:solidFill>
              </a:rPr>
              <a:t>Pundkarand</a:t>
            </a:r>
            <a:r>
              <a:rPr spc="260" dirty="0">
                <a:solidFill>
                  <a:schemeClr val="tx1"/>
                </a:solidFill>
              </a:rPr>
              <a:t>  </a:t>
            </a:r>
            <a:r>
              <a:rPr dirty="0">
                <a:solidFill>
                  <a:schemeClr val="tx1"/>
                </a:solidFill>
              </a:rPr>
              <a:t>A.</a:t>
            </a:r>
            <a:r>
              <a:rPr spc="270" dirty="0">
                <a:solidFill>
                  <a:schemeClr val="tx1"/>
                </a:solidFill>
              </a:rPr>
              <a:t>  </a:t>
            </a:r>
            <a:r>
              <a:rPr dirty="0">
                <a:solidFill>
                  <a:schemeClr val="tx1"/>
                </a:solidFill>
              </a:rPr>
              <a:t>K.</a:t>
            </a:r>
            <a:r>
              <a:rPr spc="265" dirty="0">
                <a:solidFill>
                  <a:schemeClr val="tx1"/>
                </a:solidFill>
              </a:rPr>
              <a:t>  </a:t>
            </a:r>
            <a:r>
              <a:rPr dirty="0">
                <a:solidFill>
                  <a:schemeClr val="tx1"/>
                </a:solidFill>
              </a:rPr>
              <a:t>Mahalle,</a:t>
            </a:r>
            <a:r>
              <a:rPr spc="265" dirty="0">
                <a:solidFill>
                  <a:schemeClr val="tx1"/>
                </a:solidFill>
              </a:rPr>
              <a:t>  </a:t>
            </a:r>
            <a:r>
              <a:rPr dirty="0">
                <a:solidFill>
                  <a:schemeClr val="tx1"/>
                </a:solidFill>
              </a:rPr>
              <a:t>“A</a:t>
            </a:r>
            <a:r>
              <a:rPr spc="195" dirty="0">
                <a:solidFill>
                  <a:schemeClr val="tx1"/>
                </a:solidFill>
              </a:rPr>
              <a:t>  </a:t>
            </a:r>
            <a:r>
              <a:rPr spc="-10" dirty="0">
                <a:solidFill>
                  <a:schemeClr val="tx1"/>
                </a:solidFill>
              </a:rPr>
              <a:t>Seed-Sowing </a:t>
            </a:r>
            <a:r>
              <a:rPr dirty="0">
                <a:solidFill>
                  <a:schemeClr val="tx1"/>
                </a:solidFill>
              </a:rPr>
              <a:t>Machine:</a:t>
            </a:r>
            <a:r>
              <a:rPr spc="400" dirty="0">
                <a:solidFill>
                  <a:schemeClr val="tx1"/>
                </a:solidFill>
              </a:rPr>
              <a:t> </a:t>
            </a:r>
            <a:r>
              <a:rPr dirty="0">
                <a:solidFill>
                  <a:schemeClr val="tx1"/>
                </a:solidFill>
              </a:rPr>
              <a:t>A</a:t>
            </a:r>
            <a:r>
              <a:rPr spc="265" dirty="0">
                <a:solidFill>
                  <a:schemeClr val="tx1"/>
                </a:solidFill>
              </a:rPr>
              <a:t> </a:t>
            </a:r>
            <a:r>
              <a:rPr dirty="0">
                <a:solidFill>
                  <a:schemeClr val="tx1"/>
                </a:solidFill>
              </a:rPr>
              <a:t>Review”</a:t>
            </a:r>
            <a:r>
              <a:rPr spc="385" dirty="0">
                <a:solidFill>
                  <a:schemeClr val="tx1"/>
                </a:solidFill>
              </a:rPr>
              <a:t> </a:t>
            </a:r>
            <a:r>
              <a:rPr dirty="0">
                <a:solidFill>
                  <a:schemeClr val="tx1"/>
                </a:solidFill>
              </a:rPr>
              <a:t>International</a:t>
            </a:r>
            <a:r>
              <a:rPr spc="390" dirty="0">
                <a:solidFill>
                  <a:schemeClr val="tx1"/>
                </a:solidFill>
              </a:rPr>
              <a:t> </a:t>
            </a:r>
            <a:r>
              <a:rPr dirty="0">
                <a:solidFill>
                  <a:schemeClr val="tx1"/>
                </a:solidFill>
              </a:rPr>
              <a:t>Journal</a:t>
            </a:r>
            <a:r>
              <a:rPr spc="405" dirty="0">
                <a:solidFill>
                  <a:schemeClr val="tx1"/>
                </a:solidFill>
              </a:rPr>
              <a:t> </a:t>
            </a:r>
            <a:r>
              <a:rPr dirty="0">
                <a:solidFill>
                  <a:schemeClr val="tx1"/>
                </a:solidFill>
              </a:rPr>
              <a:t>of</a:t>
            </a:r>
            <a:r>
              <a:rPr spc="390" dirty="0">
                <a:solidFill>
                  <a:schemeClr val="tx1"/>
                </a:solidFill>
              </a:rPr>
              <a:t> </a:t>
            </a:r>
            <a:r>
              <a:rPr dirty="0">
                <a:solidFill>
                  <a:schemeClr val="tx1"/>
                </a:solidFill>
              </a:rPr>
              <a:t>Engineering</a:t>
            </a:r>
            <a:r>
              <a:rPr spc="390" dirty="0">
                <a:solidFill>
                  <a:schemeClr val="tx1"/>
                </a:solidFill>
              </a:rPr>
              <a:t> </a:t>
            </a:r>
            <a:r>
              <a:rPr spc="-25" dirty="0">
                <a:solidFill>
                  <a:schemeClr val="tx1"/>
                </a:solidFill>
              </a:rPr>
              <a:t>and </a:t>
            </a:r>
            <a:r>
              <a:rPr dirty="0">
                <a:solidFill>
                  <a:schemeClr val="tx1"/>
                </a:solidFill>
              </a:rPr>
              <a:t>Social</a:t>
            </a:r>
            <a:r>
              <a:rPr spc="-45" dirty="0">
                <a:solidFill>
                  <a:schemeClr val="tx1"/>
                </a:solidFill>
              </a:rPr>
              <a:t> </a:t>
            </a:r>
            <a:r>
              <a:rPr dirty="0">
                <a:solidFill>
                  <a:schemeClr val="tx1"/>
                </a:solidFill>
              </a:rPr>
              <a:t>Science,</a:t>
            </a:r>
            <a:r>
              <a:rPr spc="-90" dirty="0">
                <a:solidFill>
                  <a:schemeClr val="tx1"/>
                </a:solidFill>
              </a:rPr>
              <a:t> </a:t>
            </a:r>
            <a:r>
              <a:rPr spc="-30" dirty="0">
                <a:solidFill>
                  <a:schemeClr val="tx1"/>
                </a:solidFill>
              </a:rPr>
              <a:t>Volume3,</a:t>
            </a:r>
            <a:r>
              <a:rPr spc="-20" dirty="0">
                <a:solidFill>
                  <a:schemeClr val="tx1"/>
                </a:solidFill>
              </a:rPr>
              <a:t> </a:t>
            </a:r>
            <a:r>
              <a:rPr dirty="0">
                <a:solidFill>
                  <a:schemeClr val="tx1"/>
                </a:solidFill>
              </a:rPr>
              <a:t>Issue3,</a:t>
            </a:r>
            <a:r>
              <a:rPr spc="-30" dirty="0">
                <a:solidFill>
                  <a:schemeClr val="tx1"/>
                </a:solidFill>
              </a:rPr>
              <a:t> </a:t>
            </a:r>
            <a:r>
              <a:rPr spc="-20" dirty="0">
                <a:solidFill>
                  <a:schemeClr val="tx1"/>
                </a:solidFill>
              </a:rPr>
              <a:t>Pp-</a:t>
            </a:r>
            <a:r>
              <a:rPr spc="-10" dirty="0">
                <a:solidFill>
                  <a:schemeClr val="tx1"/>
                </a:solidFill>
              </a:rPr>
              <a:t>68-</a:t>
            </a:r>
            <a:r>
              <a:rPr spc="-25" dirty="0">
                <a:solidFill>
                  <a:schemeClr val="tx1"/>
                </a:solidFill>
              </a:rPr>
              <a:t>74.</a:t>
            </a:r>
          </a:p>
          <a:p>
            <a:pPr marL="467995" marR="5080" indent="-455930" algn="just">
              <a:lnSpc>
                <a:spcPct val="150000"/>
              </a:lnSpc>
              <a:spcBef>
                <a:spcPts val="994"/>
              </a:spcBef>
              <a:buClr>
                <a:srgbClr val="5FCAEE"/>
              </a:buClr>
              <a:buSzPct val="79166"/>
              <a:buAutoNum type="arabicPeriod"/>
              <a:tabLst>
                <a:tab pos="469900" algn="l"/>
              </a:tabLst>
            </a:pPr>
            <a:r>
              <a:rPr dirty="0">
                <a:solidFill>
                  <a:schemeClr val="tx1"/>
                </a:solidFill>
              </a:rPr>
              <a:t>D.</a:t>
            </a:r>
            <a:r>
              <a:rPr spc="375" dirty="0">
                <a:solidFill>
                  <a:schemeClr val="tx1"/>
                </a:solidFill>
              </a:rPr>
              <a:t> </a:t>
            </a:r>
            <a:r>
              <a:rPr dirty="0">
                <a:solidFill>
                  <a:schemeClr val="tx1"/>
                </a:solidFill>
              </a:rPr>
              <a:t>Ramesh</a:t>
            </a:r>
            <a:r>
              <a:rPr spc="395" dirty="0">
                <a:solidFill>
                  <a:schemeClr val="tx1"/>
                </a:solidFill>
              </a:rPr>
              <a:t> </a:t>
            </a:r>
            <a:r>
              <a:rPr dirty="0">
                <a:solidFill>
                  <a:schemeClr val="tx1"/>
                </a:solidFill>
              </a:rPr>
              <a:t>and</a:t>
            </a:r>
            <a:r>
              <a:rPr spc="375" dirty="0">
                <a:solidFill>
                  <a:schemeClr val="tx1"/>
                </a:solidFill>
              </a:rPr>
              <a:t> </a:t>
            </a:r>
            <a:r>
              <a:rPr dirty="0">
                <a:solidFill>
                  <a:schemeClr val="tx1"/>
                </a:solidFill>
              </a:rPr>
              <a:t>H.</a:t>
            </a:r>
            <a:r>
              <a:rPr spc="380" dirty="0">
                <a:solidFill>
                  <a:schemeClr val="tx1"/>
                </a:solidFill>
              </a:rPr>
              <a:t> </a:t>
            </a:r>
            <a:r>
              <a:rPr dirty="0">
                <a:solidFill>
                  <a:schemeClr val="tx1"/>
                </a:solidFill>
              </a:rPr>
              <a:t>P.</a:t>
            </a:r>
            <a:r>
              <a:rPr spc="390" dirty="0">
                <a:solidFill>
                  <a:schemeClr val="tx1"/>
                </a:solidFill>
              </a:rPr>
              <a:t> </a:t>
            </a:r>
            <a:r>
              <a:rPr dirty="0">
                <a:solidFill>
                  <a:schemeClr val="tx1"/>
                </a:solidFill>
              </a:rPr>
              <a:t>Girishkumar,</a:t>
            </a:r>
            <a:r>
              <a:rPr spc="375" dirty="0">
                <a:solidFill>
                  <a:schemeClr val="tx1"/>
                </a:solidFill>
              </a:rPr>
              <a:t> </a:t>
            </a:r>
            <a:r>
              <a:rPr dirty="0">
                <a:solidFill>
                  <a:schemeClr val="tx1"/>
                </a:solidFill>
              </a:rPr>
              <a:t>“Agriculture</a:t>
            </a:r>
            <a:r>
              <a:rPr spc="390" dirty="0">
                <a:solidFill>
                  <a:schemeClr val="tx1"/>
                </a:solidFill>
              </a:rPr>
              <a:t> </a:t>
            </a:r>
            <a:r>
              <a:rPr dirty="0">
                <a:solidFill>
                  <a:schemeClr val="tx1"/>
                </a:solidFill>
              </a:rPr>
              <a:t>Seed</a:t>
            </a:r>
            <a:r>
              <a:rPr spc="375" dirty="0">
                <a:solidFill>
                  <a:schemeClr val="tx1"/>
                </a:solidFill>
              </a:rPr>
              <a:t> </a:t>
            </a:r>
            <a:r>
              <a:rPr spc="-10" dirty="0">
                <a:solidFill>
                  <a:schemeClr val="tx1"/>
                </a:solidFill>
              </a:rPr>
              <a:t>Sowing 	</a:t>
            </a:r>
            <a:r>
              <a:rPr dirty="0">
                <a:solidFill>
                  <a:schemeClr val="tx1"/>
                </a:solidFill>
              </a:rPr>
              <a:t>Equipments:</a:t>
            </a:r>
            <a:r>
              <a:rPr spc="420" dirty="0">
                <a:solidFill>
                  <a:schemeClr val="tx1"/>
                </a:solidFill>
              </a:rPr>
              <a:t>  </a:t>
            </a:r>
            <a:r>
              <a:rPr dirty="0">
                <a:solidFill>
                  <a:schemeClr val="tx1"/>
                </a:solidFill>
              </a:rPr>
              <a:t>AReview”,</a:t>
            </a:r>
            <a:r>
              <a:rPr spc="425" dirty="0">
                <a:solidFill>
                  <a:schemeClr val="tx1"/>
                </a:solidFill>
              </a:rPr>
              <a:t>  </a:t>
            </a:r>
            <a:r>
              <a:rPr dirty="0">
                <a:solidFill>
                  <a:schemeClr val="tx1"/>
                </a:solidFill>
              </a:rPr>
              <a:t>International</a:t>
            </a:r>
            <a:r>
              <a:rPr spc="430" dirty="0">
                <a:solidFill>
                  <a:schemeClr val="tx1"/>
                </a:solidFill>
              </a:rPr>
              <a:t>  </a:t>
            </a:r>
            <a:r>
              <a:rPr dirty="0">
                <a:solidFill>
                  <a:schemeClr val="tx1"/>
                </a:solidFill>
              </a:rPr>
              <a:t>Journal</a:t>
            </a:r>
            <a:r>
              <a:rPr spc="425" dirty="0">
                <a:solidFill>
                  <a:schemeClr val="tx1"/>
                </a:solidFill>
              </a:rPr>
              <a:t>  </a:t>
            </a:r>
            <a:r>
              <a:rPr dirty="0">
                <a:solidFill>
                  <a:schemeClr val="tx1"/>
                </a:solidFill>
              </a:rPr>
              <a:t>of</a:t>
            </a:r>
            <a:r>
              <a:rPr spc="425" dirty="0">
                <a:solidFill>
                  <a:schemeClr val="tx1"/>
                </a:solidFill>
              </a:rPr>
              <a:t>  </a:t>
            </a:r>
            <a:r>
              <a:rPr spc="-10" dirty="0">
                <a:solidFill>
                  <a:schemeClr val="tx1"/>
                </a:solidFill>
              </a:rPr>
              <a:t>Science, 	</a:t>
            </a:r>
            <a:r>
              <a:rPr dirty="0">
                <a:solidFill>
                  <a:schemeClr val="tx1"/>
                </a:solidFill>
              </a:rPr>
              <a:t>Engineering</a:t>
            </a:r>
            <a:r>
              <a:rPr spc="15" dirty="0">
                <a:solidFill>
                  <a:schemeClr val="tx1"/>
                </a:solidFill>
              </a:rPr>
              <a:t> </a:t>
            </a:r>
            <a:r>
              <a:rPr dirty="0">
                <a:solidFill>
                  <a:schemeClr val="tx1"/>
                </a:solidFill>
              </a:rPr>
              <a:t>and</a:t>
            </a:r>
            <a:r>
              <a:rPr spc="25" dirty="0">
                <a:solidFill>
                  <a:schemeClr val="tx1"/>
                </a:solidFill>
              </a:rPr>
              <a:t> </a:t>
            </a:r>
            <a:r>
              <a:rPr dirty="0">
                <a:solidFill>
                  <a:schemeClr val="tx1"/>
                </a:solidFill>
              </a:rPr>
              <a:t>Technology</a:t>
            </a:r>
            <a:r>
              <a:rPr spc="35" dirty="0">
                <a:solidFill>
                  <a:schemeClr val="tx1"/>
                </a:solidFill>
              </a:rPr>
              <a:t> </a:t>
            </a:r>
            <a:r>
              <a:rPr dirty="0">
                <a:solidFill>
                  <a:schemeClr val="tx1"/>
                </a:solidFill>
              </a:rPr>
              <a:t>Research,</a:t>
            </a:r>
            <a:r>
              <a:rPr spc="20" dirty="0">
                <a:solidFill>
                  <a:schemeClr val="tx1"/>
                </a:solidFill>
              </a:rPr>
              <a:t> </a:t>
            </a:r>
            <a:r>
              <a:rPr dirty="0">
                <a:solidFill>
                  <a:schemeClr val="tx1"/>
                </a:solidFill>
              </a:rPr>
              <a:t>2014,</a:t>
            </a:r>
            <a:r>
              <a:rPr spc="20" dirty="0">
                <a:solidFill>
                  <a:schemeClr val="tx1"/>
                </a:solidFill>
              </a:rPr>
              <a:t> </a:t>
            </a:r>
            <a:r>
              <a:rPr spc="-25" dirty="0">
                <a:solidFill>
                  <a:schemeClr val="tx1"/>
                </a:solidFill>
              </a:rPr>
              <a:t>Volume</a:t>
            </a:r>
            <a:r>
              <a:rPr spc="35" dirty="0">
                <a:solidFill>
                  <a:schemeClr val="tx1"/>
                </a:solidFill>
              </a:rPr>
              <a:t> </a:t>
            </a:r>
            <a:r>
              <a:rPr dirty="0">
                <a:solidFill>
                  <a:schemeClr val="tx1"/>
                </a:solidFill>
              </a:rPr>
              <a:t>3,</a:t>
            </a:r>
            <a:r>
              <a:rPr spc="20" dirty="0">
                <a:solidFill>
                  <a:schemeClr val="tx1"/>
                </a:solidFill>
              </a:rPr>
              <a:t> </a:t>
            </a:r>
            <a:r>
              <a:rPr dirty="0">
                <a:solidFill>
                  <a:schemeClr val="tx1"/>
                </a:solidFill>
              </a:rPr>
              <a:t>Issue</a:t>
            </a:r>
            <a:r>
              <a:rPr spc="25" dirty="0">
                <a:solidFill>
                  <a:schemeClr val="tx1"/>
                </a:solidFill>
              </a:rPr>
              <a:t> </a:t>
            </a:r>
            <a:r>
              <a:rPr spc="-25" dirty="0">
                <a:solidFill>
                  <a:schemeClr val="tx1"/>
                </a:solidFill>
              </a:rPr>
              <a:t>7, 	</a:t>
            </a:r>
            <a:r>
              <a:rPr spc="-10" dirty="0">
                <a:solidFill>
                  <a:schemeClr val="tx1"/>
                </a:solidFill>
              </a:rPr>
              <a:t>Pp-1987-1992.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0055" y="252984"/>
            <a:ext cx="8199120" cy="59237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5FCAEE">
              <a:alpha val="70195"/>
            </a:srgbClr>
          </a:solidFill>
        </p:spPr>
        <p:txBody>
          <a:bodyPr wrap="square" lIns="0" tIns="0" rIns="0" bIns="0" rtlCol="0"/>
          <a:lstStyle/>
          <a:p>
            <a:endParaRPr/>
          </a:p>
        </p:txBody>
      </p:sp>
      <p:grpSp>
        <p:nvGrpSpPr>
          <p:cNvPr id="3" name="object 3"/>
          <p:cNvGrpSpPr/>
          <p:nvPr/>
        </p:nvGrpSpPr>
        <p:grpSpPr>
          <a:xfrm>
            <a:off x="7420165" y="-4762"/>
            <a:ext cx="4773295" cy="6868159"/>
            <a:chOff x="7420165" y="-4762"/>
            <a:chExt cx="4773295" cy="6868159"/>
          </a:xfrm>
        </p:grpSpPr>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5" name="object 5"/>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6" name="object 6"/>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grpSp>
      <p:sp>
        <p:nvSpPr>
          <p:cNvPr id="13" name="object 13"/>
          <p:cNvSpPr txBox="1">
            <a:spLocks noGrp="1"/>
          </p:cNvSpPr>
          <p:nvPr>
            <p:ph type="title"/>
          </p:nvPr>
        </p:nvSpPr>
        <p:spPr>
          <a:xfrm>
            <a:off x="1097494" y="304800"/>
            <a:ext cx="5836706" cy="690574"/>
          </a:xfrm>
          <a:prstGeom prst="rect">
            <a:avLst/>
          </a:prstGeom>
        </p:spPr>
        <p:txBody>
          <a:bodyPr vert="horz" wrap="square" lIns="0" tIns="13335" rIns="0" bIns="0" rtlCol="0">
            <a:spAutoFit/>
          </a:bodyPr>
          <a:lstStyle/>
          <a:p>
            <a:pPr marL="12700">
              <a:lnSpc>
                <a:spcPct val="100000"/>
              </a:lnSpc>
              <a:spcBef>
                <a:spcPts val="105"/>
              </a:spcBef>
            </a:pPr>
            <a:r>
              <a:rPr spc="-10" dirty="0"/>
              <a:t>SYNOPSIS</a:t>
            </a:r>
          </a:p>
        </p:txBody>
      </p:sp>
      <p:sp>
        <p:nvSpPr>
          <p:cNvPr id="14" name="object 14"/>
          <p:cNvSpPr txBox="1"/>
          <p:nvPr/>
        </p:nvSpPr>
        <p:spPr>
          <a:xfrm>
            <a:off x="1244573" y="1066800"/>
            <a:ext cx="3632227" cy="5260414"/>
          </a:xfrm>
          <a:prstGeom prst="rect">
            <a:avLst/>
          </a:prstGeom>
        </p:spPr>
        <p:txBody>
          <a:bodyPr vert="horz" wrap="square" lIns="0" tIns="12700" rIns="0" bIns="0" rtlCol="0">
            <a:spAutoFit/>
          </a:bodyPr>
          <a:lstStyle/>
          <a:p>
            <a:pPr marL="355600" indent="-342900">
              <a:lnSpc>
                <a:spcPct val="150000"/>
              </a:lnSpc>
              <a:spcBef>
                <a:spcPts val="100"/>
              </a:spcBef>
              <a:buClr>
                <a:srgbClr val="5FCAEE"/>
              </a:buClr>
              <a:buSzPct val="79166"/>
              <a:buFont typeface="Wingdings" panose="05000000000000000000" pitchFamily="2" charset="2"/>
              <a:buChar char="ü"/>
              <a:tabLst>
                <a:tab pos="469265" algn="l"/>
              </a:tabLst>
            </a:pPr>
            <a:r>
              <a:rPr lang="en-US" sz="2400" dirty="0">
                <a:latin typeface="Times New Roman"/>
                <a:cs typeface="Times New Roman"/>
              </a:rPr>
              <a:t> </a:t>
            </a:r>
            <a:r>
              <a:rPr lang="en-US" sz="2400" dirty="0" smtClean="0">
                <a:latin typeface="Times New Roman"/>
                <a:cs typeface="Times New Roman"/>
              </a:rPr>
              <a:t>Introduction   </a:t>
            </a:r>
          </a:p>
          <a:p>
            <a:pPr marL="355600" indent="-342900">
              <a:lnSpc>
                <a:spcPct val="150000"/>
              </a:lnSpc>
              <a:spcBef>
                <a:spcPts val="100"/>
              </a:spcBef>
              <a:buClr>
                <a:srgbClr val="5FCAEE"/>
              </a:buClr>
              <a:buSzPct val="79166"/>
              <a:buFont typeface="Wingdings" panose="05000000000000000000" pitchFamily="2" charset="2"/>
              <a:buChar char="ü"/>
              <a:tabLst>
                <a:tab pos="469265" algn="l"/>
              </a:tabLst>
            </a:pPr>
            <a:r>
              <a:rPr lang="en-US" sz="2400" dirty="0" smtClean="0">
                <a:latin typeface="Times New Roman"/>
                <a:cs typeface="Times New Roman"/>
              </a:rPr>
              <a:t> </a:t>
            </a:r>
            <a:r>
              <a:rPr sz="2400" dirty="0" smtClean="0">
                <a:latin typeface="Times New Roman"/>
                <a:cs typeface="Times New Roman"/>
              </a:rPr>
              <a:t>Existing</a:t>
            </a:r>
            <a:r>
              <a:rPr sz="2400" spc="-10" dirty="0" smtClean="0">
                <a:latin typeface="Times New Roman"/>
                <a:cs typeface="Times New Roman"/>
              </a:rPr>
              <a:t> </a:t>
            </a:r>
            <a:r>
              <a:rPr sz="2400" spc="-10" dirty="0">
                <a:latin typeface="Times New Roman"/>
                <a:cs typeface="Times New Roman"/>
              </a:rPr>
              <a:t>System</a:t>
            </a:r>
            <a:endParaRPr sz="2400" dirty="0">
              <a:latin typeface="Times New Roman"/>
              <a:cs typeface="Times New Roman"/>
            </a:endParaRPr>
          </a:p>
          <a:p>
            <a:pPr marL="355600" indent="-342900">
              <a:lnSpc>
                <a:spcPct val="100000"/>
              </a:lnSpc>
              <a:spcBef>
                <a:spcPts val="2450"/>
              </a:spcBef>
              <a:buClr>
                <a:srgbClr val="5FCAEE"/>
              </a:buClr>
              <a:buSzPct val="79166"/>
              <a:buFont typeface="Wingdings" panose="05000000000000000000" pitchFamily="2" charset="2"/>
              <a:buChar char="ü"/>
              <a:tabLst>
                <a:tab pos="469265" algn="l"/>
              </a:tabLst>
            </a:pPr>
            <a:r>
              <a:rPr lang="en-US" sz="2400" dirty="0">
                <a:latin typeface="Times New Roman"/>
                <a:cs typeface="Times New Roman"/>
              </a:rPr>
              <a:t> </a:t>
            </a:r>
            <a:r>
              <a:rPr lang="en-US" sz="2400" dirty="0" smtClean="0">
                <a:latin typeface="Times New Roman"/>
                <a:cs typeface="Times New Roman"/>
              </a:rPr>
              <a:t> </a:t>
            </a:r>
            <a:r>
              <a:rPr sz="2400" dirty="0" smtClean="0">
                <a:latin typeface="Times New Roman"/>
                <a:cs typeface="Times New Roman"/>
              </a:rPr>
              <a:t>Proble</a:t>
            </a:r>
            <a:r>
              <a:rPr lang="en-US" sz="2400" dirty="0" smtClean="0">
                <a:latin typeface="Times New Roman"/>
                <a:cs typeface="Times New Roman"/>
              </a:rPr>
              <a:t>m </a:t>
            </a:r>
            <a:r>
              <a:rPr sz="2400" spc="-10" dirty="0" smtClean="0">
                <a:latin typeface="Times New Roman"/>
                <a:cs typeface="Times New Roman"/>
              </a:rPr>
              <a:t>Statement</a:t>
            </a:r>
            <a:endParaRPr lang="en-US" sz="2400" spc="-10" dirty="0" smtClean="0">
              <a:latin typeface="Times New Roman"/>
              <a:cs typeface="Times New Roman"/>
            </a:endParaRPr>
          </a:p>
          <a:p>
            <a:pPr marL="355600" indent="-342900">
              <a:spcBef>
                <a:spcPts val="2450"/>
              </a:spcBef>
              <a:buClr>
                <a:srgbClr val="5FCAEE"/>
              </a:buClr>
              <a:buSzPct val="79166"/>
              <a:buFont typeface="Wingdings" panose="05000000000000000000" pitchFamily="2" charset="2"/>
              <a:buChar char="ü"/>
              <a:tabLst>
                <a:tab pos="469265" algn="l"/>
              </a:tabLst>
            </a:pPr>
            <a:r>
              <a:rPr lang="en-US" sz="2400" spc="-10" dirty="0">
                <a:latin typeface="Times New Roman"/>
                <a:cs typeface="Times New Roman"/>
              </a:rPr>
              <a:t> </a:t>
            </a:r>
            <a:r>
              <a:rPr lang="en-US" sz="2400" spc="-10" dirty="0" smtClean="0">
                <a:latin typeface="Times New Roman"/>
                <a:cs typeface="Times New Roman"/>
              </a:rPr>
              <a:t>Objectives</a:t>
            </a:r>
          </a:p>
          <a:p>
            <a:pPr marL="355600" indent="-342900">
              <a:spcBef>
                <a:spcPts val="2450"/>
              </a:spcBef>
              <a:buClr>
                <a:srgbClr val="5FCAEE"/>
              </a:buClr>
              <a:buSzPct val="79166"/>
              <a:buFont typeface="Wingdings" panose="05000000000000000000" pitchFamily="2" charset="2"/>
              <a:buChar char="ü"/>
              <a:tabLst>
                <a:tab pos="469265" algn="l"/>
              </a:tabLst>
            </a:pPr>
            <a:r>
              <a:rPr lang="en-US" sz="2400" spc="-10" dirty="0">
                <a:latin typeface="Times New Roman"/>
                <a:cs typeface="Times New Roman"/>
              </a:rPr>
              <a:t> </a:t>
            </a:r>
            <a:r>
              <a:rPr lang="en-US" sz="2400" spc="-10" dirty="0" smtClean="0">
                <a:latin typeface="Times New Roman"/>
                <a:cs typeface="Times New Roman"/>
              </a:rPr>
              <a:t>Components</a:t>
            </a:r>
          </a:p>
          <a:p>
            <a:pPr marL="355600" indent="-342900">
              <a:spcBef>
                <a:spcPts val="2450"/>
              </a:spcBef>
              <a:buClr>
                <a:srgbClr val="5FCAEE"/>
              </a:buClr>
              <a:buSzPct val="79166"/>
              <a:buFont typeface="Wingdings" panose="05000000000000000000" pitchFamily="2" charset="2"/>
              <a:buChar char="ü"/>
              <a:tabLst>
                <a:tab pos="469265" algn="l"/>
              </a:tabLst>
            </a:pPr>
            <a:r>
              <a:rPr lang="en-US" sz="2400" spc="-10" dirty="0" smtClean="0">
                <a:latin typeface="Times New Roman"/>
                <a:cs typeface="Times New Roman"/>
              </a:rPr>
              <a:t>Advantages</a:t>
            </a:r>
          </a:p>
          <a:p>
            <a:pPr marL="355600" indent="-342900">
              <a:spcBef>
                <a:spcPts val="2450"/>
              </a:spcBef>
              <a:buClr>
                <a:srgbClr val="5FCAEE"/>
              </a:buClr>
              <a:buSzPct val="79166"/>
              <a:buFont typeface="Wingdings" panose="05000000000000000000" pitchFamily="2" charset="2"/>
              <a:buChar char="ü"/>
              <a:tabLst>
                <a:tab pos="469265" algn="l"/>
              </a:tabLst>
            </a:pPr>
            <a:r>
              <a:rPr lang="en-US" sz="2400" spc="-10" dirty="0" smtClean="0">
                <a:latin typeface="Times New Roman"/>
                <a:cs typeface="Times New Roman"/>
              </a:rPr>
              <a:t>Conclusion</a:t>
            </a:r>
            <a:endParaRPr lang="en-US" sz="2400" dirty="0" smtClean="0">
              <a:latin typeface="Times New Roman"/>
              <a:cs typeface="Times New Roman"/>
            </a:endParaRPr>
          </a:p>
          <a:p>
            <a:pPr marL="469265" indent="-456565">
              <a:lnSpc>
                <a:spcPct val="100000"/>
              </a:lnSpc>
              <a:spcBef>
                <a:spcPts val="2435"/>
              </a:spcBef>
              <a:buClr>
                <a:srgbClr val="5FCAEE"/>
              </a:buClr>
              <a:buSzPct val="79166"/>
              <a:buFont typeface="Wingdings" panose="05000000000000000000" pitchFamily="2" charset="2"/>
              <a:buChar char="ü"/>
              <a:tabLst>
                <a:tab pos="469265" algn="l"/>
              </a:tabLst>
            </a:pPr>
            <a:r>
              <a:rPr sz="2400" spc="-10" dirty="0" smtClean="0">
                <a:latin typeface="Times New Roman"/>
                <a:cs typeface="Times New Roman"/>
              </a:rPr>
              <a:t>Reference</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a:xfrm>
            <a:off x="854151" y="1445513"/>
            <a:ext cx="8440420" cy="4431983"/>
          </a:xfrm>
        </p:spPr>
        <p:txBody>
          <a:bodyPr/>
          <a:lstStyle/>
          <a:p>
            <a:pPr algn="just">
              <a:lnSpc>
                <a:spcPct val="150000"/>
              </a:lnSpc>
            </a:pPr>
            <a:r>
              <a:rPr lang="en-US" dirty="0">
                <a:solidFill>
                  <a:schemeClr val="tx1"/>
                </a:solidFill>
              </a:rPr>
              <a:t>To meet the future food demands, the farmers have to implement the new techniques which will not affect the soil texture but will increase the overall crop production. </a:t>
            </a:r>
            <a:r>
              <a:rPr lang="en-US" dirty="0" smtClean="0">
                <a:solidFill>
                  <a:schemeClr val="tx1"/>
                </a:solidFill>
              </a:rPr>
              <a:t>Design </a:t>
            </a:r>
            <a:r>
              <a:rPr lang="en-US" dirty="0">
                <a:solidFill>
                  <a:schemeClr val="tx1"/>
                </a:solidFill>
              </a:rPr>
              <a:t>and fabrication </a:t>
            </a:r>
            <a:r>
              <a:rPr lang="en-US" dirty="0" smtClean="0">
                <a:solidFill>
                  <a:schemeClr val="tx1"/>
                </a:solidFill>
              </a:rPr>
              <a:t>of seed </a:t>
            </a:r>
            <a:r>
              <a:rPr lang="en-US" dirty="0">
                <a:solidFill>
                  <a:schemeClr val="tx1"/>
                </a:solidFill>
              </a:rPr>
              <a:t>sprayer </a:t>
            </a:r>
            <a:r>
              <a:rPr lang="en-US" dirty="0" smtClean="0">
                <a:solidFill>
                  <a:schemeClr val="tx1"/>
                </a:solidFill>
              </a:rPr>
              <a:t>machine technique </a:t>
            </a:r>
            <a:r>
              <a:rPr lang="en-US" dirty="0">
                <a:solidFill>
                  <a:schemeClr val="tx1"/>
                </a:solidFill>
              </a:rPr>
              <a:t>seeds in a hopper get sprayed by means of fan or blower directly to land without human effort. By this process the seed is feed to land at the time of plough .The main benefit of using this method is to reduce the time of seed to the land and reduced human effort. </a:t>
            </a:r>
          </a:p>
        </p:txBody>
      </p:sp>
    </p:spTree>
    <p:extLst>
      <p:ext uri="{BB962C8B-B14F-4D97-AF65-F5344CB8AC3E}">
        <p14:creationId xmlns:p14="http://schemas.microsoft.com/office/powerpoint/2010/main" val="390563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9215">
              <a:lnSpc>
                <a:spcPct val="100000"/>
              </a:lnSpc>
              <a:spcBef>
                <a:spcPts val="105"/>
              </a:spcBef>
            </a:pPr>
            <a:r>
              <a:rPr dirty="0"/>
              <a:t>EXISTING </a:t>
            </a:r>
            <a:r>
              <a:rPr spc="-10" dirty="0"/>
              <a:t>SYSTEM</a:t>
            </a:r>
            <a:r>
              <a:rPr spc="-10" dirty="0" smtClean="0"/>
              <a:t>:</a:t>
            </a:r>
            <a:endParaRPr spc="-10" dirty="0"/>
          </a:p>
        </p:txBody>
      </p:sp>
      <p:sp>
        <p:nvSpPr>
          <p:cNvPr id="3" name="object 3"/>
          <p:cNvSpPr txBox="1"/>
          <p:nvPr/>
        </p:nvSpPr>
        <p:spPr>
          <a:xfrm>
            <a:off x="911453" y="1493245"/>
            <a:ext cx="8145780" cy="2895600"/>
          </a:xfrm>
          <a:prstGeom prst="rect">
            <a:avLst/>
          </a:prstGeom>
        </p:spPr>
        <p:txBody>
          <a:bodyPr vert="horz" wrap="square" lIns="0" tIns="12065" rIns="0" bIns="0" rtlCol="0">
            <a:spAutoFit/>
          </a:bodyPr>
          <a:lstStyle/>
          <a:p>
            <a:pPr marL="469900" marR="5080" indent="-457834" algn="just">
              <a:lnSpc>
                <a:spcPct val="150000"/>
              </a:lnSpc>
              <a:spcBef>
                <a:spcPts val="95"/>
              </a:spcBef>
              <a:buClr>
                <a:srgbClr val="5FCAEE"/>
              </a:buClr>
              <a:buSzPct val="79166"/>
              <a:buAutoNum type="arabicPeriod"/>
              <a:tabLst>
                <a:tab pos="469900" algn="l"/>
              </a:tabLst>
            </a:pPr>
            <a:r>
              <a:rPr sz="2400" dirty="0">
                <a:latin typeface="Times New Roman"/>
                <a:cs typeface="Times New Roman"/>
              </a:rPr>
              <a:t>Using</a:t>
            </a:r>
            <a:r>
              <a:rPr sz="2400" spc="295" dirty="0">
                <a:latin typeface="Times New Roman"/>
                <a:cs typeface="Times New Roman"/>
              </a:rPr>
              <a:t> </a:t>
            </a:r>
            <a:r>
              <a:rPr sz="2400" dirty="0">
                <a:latin typeface="Times New Roman"/>
                <a:cs typeface="Times New Roman"/>
              </a:rPr>
              <a:t>Drone</a:t>
            </a:r>
            <a:r>
              <a:rPr sz="2400" spc="300" dirty="0">
                <a:latin typeface="Times New Roman"/>
                <a:cs typeface="Times New Roman"/>
              </a:rPr>
              <a:t> </a:t>
            </a:r>
            <a:r>
              <a:rPr sz="2400" dirty="0">
                <a:latin typeface="Times New Roman"/>
                <a:cs typeface="Times New Roman"/>
              </a:rPr>
              <a:t>with</a:t>
            </a:r>
            <a:r>
              <a:rPr sz="2400" spc="300" dirty="0">
                <a:latin typeface="Times New Roman"/>
                <a:cs typeface="Times New Roman"/>
              </a:rPr>
              <a:t> </a:t>
            </a:r>
            <a:r>
              <a:rPr sz="2400" dirty="0">
                <a:latin typeface="Times New Roman"/>
                <a:cs typeface="Times New Roman"/>
              </a:rPr>
              <a:t>Seed</a:t>
            </a:r>
            <a:r>
              <a:rPr sz="2400" spc="280" dirty="0">
                <a:latin typeface="Times New Roman"/>
                <a:cs typeface="Times New Roman"/>
              </a:rPr>
              <a:t> </a:t>
            </a:r>
            <a:r>
              <a:rPr sz="2400" dirty="0">
                <a:latin typeface="Times New Roman"/>
                <a:cs typeface="Times New Roman"/>
              </a:rPr>
              <a:t>Dropper</a:t>
            </a:r>
            <a:r>
              <a:rPr sz="2400" spc="305" dirty="0">
                <a:latin typeface="Times New Roman"/>
                <a:cs typeface="Times New Roman"/>
              </a:rPr>
              <a:t> </a:t>
            </a:r>
            <a:r>
              <a:rPr sz="2400" dirty="0">
                <a:latin typeface="Times New Roman"/>
                <a:cs typeface="Times New Roman"/>
              </a:rPr>
              <a:t>that</a:t>
            </a:r>
            <a:r>
              <a:rPr sz="2400" spc="305" dirty="0">
                <a:latin typeface="Times New Roman"/>
                <a:cs typeface="Times New Roman"/>
              </a:rPr>
              <a:t> </a:t>
            </a:r>
            <a:r>
              <a:rPr sz="2400" dirty="0">
                <a:latin typeface="Times New Roman"/>
                <a:cs typeface="Times New Roman"/>
              </a:rPr>
              <a:t>describes</a:t>
            </a:r>
            <a:r>
              <a:rPr sz="2400" spc="285" dirty="0">
                <a:latin typeface="Times New Roman"/>
                <a:cs typeface="Times New Roman"/>
              </a:rPr>
              <a:t> </a:t>
            </a:r>
            <a:r>
              <a:rPr sz="2400" dirty="0">
                <a:latin typeface="Times New Roman"/>
                <a:cs typeface="Times New Roman"/>
              </a:rPr>
              <a:t>a</a:t>
            </a:r>
            <a:r>
              <a:rPr sz="2400" spc="300" dirty="0">
                <a:latin typeface="Times New Roman"/>
                <a:cs typeface="Times New Roman"/>
              </a:rPr>
              <a:t> </a:t>
            </a:r>
            <a:r>
              <a:rPr sz="2400" spc="-10" dirty="0">
                <a:latin typeface="Times New Roman"/>
                <a:cs typeface="Times New Roman"/>
              </a:rPr>
              <a:t>quadcopter </a:t>
            </a:r>
            <a:r>
              <a:rPr sz="2400" dirty="0">
                <a:latin typeface="Times New Roman"/>
                <a:cs typeface="Times New Roman"/>
              </a:rPr>
              <a:t>drone</a:t>
            </a:r>
            <a:r>
              <a:rPr sz="2400" spc="-15" dirty="0">
                <a:latin typeface="Times New Roman"/>
                <a:cs typeface="Times New Roman"/>
              </a:rPr>
              <a:t> </a:t>
            </a:r>
            <a:r>
              <a:rPr sz="2400" dirty="0">
                <a:latin typeface="Times New Roman"/>
                <a:cs typeface="Times New Roman"/>
              </a:rPr>
              <a:t>properly</a:t>
            </a:r>
            <a:r>
              <a:rPr sz="2400" spc="-20" dirty="0">
                <a:latin typeface="Times New Roman"/>
                <a:cs typeface="Times New Roman"/>
              </a:rPr>
              <a:t> </a:t>
            </a:r>
            <a:r>
              <a:rPr sz="2400" dirty="0">
                <a:latin typeface="Times New Roman"/>
                <a:cs typeface="Times New Roman"/>
              </a:rPr>
              <a:t>incorporated</a:t>
            </a:r>
            <a:r>
              <a:rPr sz="2400" spc="-30"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seed</a:t>
            </a:r>
            <a:r>
              <a:rPr sz="2400" spc="-5" dirty="0">
                <a:latin typeface="Times New Roman"/>
                <a:cs typeface="Times New Roman"/>
              </a:rPr>
              <a:t> </a:t>
            </a:r>
            <a:r>
              <a:rPr sz="2400" dirty="0">
                <a:latin typeface="Times New Roman"/>
                <a:cs typeface="Times New Roman"/>
              </a:rPr>
              <a:t>sowing</a:t>
            </a:r>
            <a:r>
              <a:rPr sz="2400" spc="-5" dirty="0">
                <a:latin typeface="Times New Roman"/>
                <a:cs typeface="Times New Roman"/>
              </a:rPr>
              <a:t> </a:t>
            </a:r>
            <a:r>
              <a:rPr sz="2400" dirty="0">
                <a:latin typeface="Times New Roman"/>
                <a:cs typeface="Times New Roman"/>
              </a:rPr>
              <a:t>mechanism</a:t>
            </a:r>
            <a:r>
              <a:rPr sz="2400" spc="-15" dirty="0">
                <a:latin typeface="Times New Roman"/>
                <a:cs typeface="Times New Roman"/>
              </a:rPr>
              <a:t> </a:t>
            </a:r>
            <a:r>
              <a:rPr sz="2400" spc="-50" dirty="0">
                <a:latin typeface="Times New Roman"/>
                <a:cs typeface="Times New Roman"/>
              </a:rPr>
              <a:t>.</a:t>
            </a:r>
            <a:endParaRPr sz="2400" dirty="0">
              <a:latin typeface="Times New Roman"/>
              <a:cs typeface="Times New Roman"/>
            </a:endParaRPr>
          </a:p>
          <a:p>
            <a:pPr marL="469900" marR="5080" indent="-457834" algn="just">
              <a:lnSpc>
                <a:spcPct val="150000"/>
              </a:lnSpc>
              <a:spcBef>
                <a:spcPts val="1000"/>
              </a:spcBef>
              <a:buClr>
                <a:srgbClr val="5FCAEE"/>
              </a:buClr>
              <a:buSzPct val="79166"/>
              <a:buAutoNum type="arabicPeriod"/>
              <a:tabLst>
                <a:tab pos="469900" algn="l"/>
              </a:tabLst>
            </a:pPr>
            <a:r>
              <a:rPr sz="2400" dirty="0">
                <a:latin typeface="Times New Roman"/>
                <a:cs typeface="Times New Roman"/>
              </a:rPr>
              <a:t>The</a:t>
            </a:r>
            <a:r>
              <a:rPr sz="2400" spc="305" dirty="0">
                <a:latin typeface="Times New Roman"/>
                <a:cs typeface="Times New Roman"/>
              </a:rPr>
              <a:t> </a:t>
            </a:r>
            <a:r>
              <a:rPr sz="2400" dirty="0">
                <a:latin typeface="Times New Roman"/>
                <a:cs typeface="Times New Roman"/>
              </a:rPr>
              <a:t>drone</a:t>
            </a:r>
            <a:r>
              <a:rPr sz="2400" spc="295" dirty="0">
                <a:latin typeface="Times New Roman"/>
                <a:cs typeface="Times New Roman"/>
              </a:rPr>
              <a:t> </a:t>
            </a:r>
            <a:r>
              <a:rPr sz="2400" dirty="0">
                <a:latin typeface="Times New Roman"/>
                <a:cs typeface="Times New Roman"/>
              </a:rPr>
              <a:t>can</a:t>
            </a:r>
            <a:r>
              <a:rPr sz="2400" spc="315" dirty="0">
                <a:latin typeface="Times New Roman"/>
                <a:cs typeface="Times New Roman"/>
              </a:rPr>
              <a:t> </a:t>
            </a:r>
            <a:r>
              <a:rPr sz="2400" dirty="0">
                <a:latin typeface="Times New Roman"/>
                <a:cs typeface="Times New Roman"/>
              </a:rPr>
              <a:t>be</a:t>
            </a:r>
            <a:r>
              <a:rPr sz="2400" spc="295" dirty="0">
                <a:latin typeface="Times New Roman"/>
                <a:cs typeface="Times New Roman"/>
              </a:rPr>
              <a:t> </a:t>
            </a:r>
            <a:r>
              <a:rPr sz="2400" dirty="0">
                <a:latin typeface="Times New Roman"/>
                <a:cs typeface="Times New Roman"/>
              </a:rPr>
              <a:t>flown</a:t>
            </a:r>
            <a:r>
              <a:rPr sz="2400" spc="310" dirty="0">
                <a:latin typeface="Times New Roman"/>
                <a:cs typeface="Times New Roman"/>
              </a:rPr>
              <a:t> </a:t>
            </a:r>
            <a:r>
              <a:rPr sz="2400" dirty="0">
                <a:latin typeface="Times New Roman"/>
                <a:cs typeface="Times New Roman"/>
              </a:rPr>
              <a:t>over</a:t>
            </a:r>
            <a:r>
              <a:rPr sz="2400" spc="310" dirty="0">
                <a:latin typeface="Times New Roman"/>
                <a:cs typeface="Times New Roman"/>
              </a:rPr>
              <a:t> </a:t>
            </a:r>
            <a:r>
              <a:rPr sz="2400" dirty="0">
                <a:latin typeface="Times New Roman"/>
                <a:cs typeface="Times New Roman"/>
              </a:rPr>
              <a:t>any</a:t>
            </a:r>
            <a:r>
              <a:rPr sz="2400" spc="315" dirty="0">
                <a:latin typeface="Times New Roman"/>
                <a:cs typeface="Times New Roman"/>
              </a:rPr>
              <a:t> </a:t>
            </a:r>
            <a:r>
              <a:rPr sz="2400" dirty="0">
                <a:latin typeface="Times New Roman"/>
                <a:cs typeface="Times New Roman"/>
              </a:rPr>
              <a:t>specific</a:t>
            </a:r>
            <a:r>
              <a:rPr sz="2400" spc="300" dirty="0">
                <a:latin typeface="Times New Roman"/>
                <a:cs typeface="Times New Roman"/>
              </a:rPr>
              <a:t> </a:t>
            </a:r>
            <a:r>
              <a:rPr sz="2400" dirty="0">
                <a:latin typeface="Times New Roman"/>
                <a:cs typeface="Times New Roman"/>
              </a:rPr>
              <a:t>location</a:t>
            </a:r>
            <a:r>
              <a:rPr sz="2400" spc="300" dirty="0">
                <a:latin typeface="Times New Roman"/>
                <a:cs typeface="Times New Roman"/>
              </a:rPr>
              <a:t> </a:t>
            </a:r>
            <a:r>
              <a:rPr sz="2400" dirty="0">
                <a:latin typeface="Times New Roman"/>
                <a:cs typeface="Times New Roman"/>
              </a:rPr>
              <a:t>and</a:t>
            </a:r>
            <a:r>
              <a:rPr sz="2400" spc="315" dirty="0">
                <a:latin typeface="Times New Roman"/>
                <a:cs typeface="Times New Roman"/>
              </a:rPr>
              <a:t> </a:t>
            </a:r>
            <a:r>
              <a:rPr sz="2400" spc="-20" dirty="0">
                <a:latin typeface="Times New Roman"/>
                <a:cs typeface="Times New Roman"/>
              </a:rPr>
              <a:t>drop </a:t>
            </a:r>
            <a:r>
              <a:rPr sz="2400" dirty="0">
                <a:latin typeface="Times New Roman"/>
                <a:cs typeface="Times New Roman"/>
              </a:rPr>
              <a:t>seeds</a:t>
            </a:r>
            <a:r>
              <a:rPr sz="2400" spc="15" dirty="0">
                <a:latin typeface="Times New Roman"/>
                <a:cs typeface="Times New Roman"/>
              </a:rPr>
              <a:t> </a:t>
            </a:r>
            <a:r>
              <a:rPr sz="2400" dirty="0">
                <a:latin typeface="Times New Roman"/>
                <a:cs typeface="Times New Roman"/>
              </a:rPr>
              <a:t>all</a:t>
            </a:r>
            <a:r>
              <a:rPr sz="2400" spc="10" dirty="0">
                <a:latin typeface="Times New Roman"/>
                <a:cs typeface="Times New Roman"/>
              </a:rPr>
              <a:t> </a:t>
            </a:r>
            <a:r>
              <a:rPr sz="2400" dirty="0">
                <a:latin typeface="Times New Roman"/>
                <a:cs typeface="Times New Roman"/>
              </a:rPr>
              <a:t>over</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region,</a:t>
            </a:r>
            <a:r>
              <a:rPr sz="2400" spc="20" dirty="0">
                <a:latin typeface="Times New Roman"/>
                <a:cs typeface="Times New Roman"/>
              </a:rPr>
              <a:t> </a:t>
            </a:r>
            <a:r>
              <a:rPr sz="2400" dirty="0">
                <a:latin typeface="Times New Roman"/>
                <a:cs typeface="Times New Roman"/>
              </a:rPr>
              <a:t>thereby</a:t>
            </a:r>
            <a:r>
              <a:rPr sz="2400" spc="10" dirty="0">
                <a:latin typeface="Times New Roman"/>
                <a:cs typeface="Times New Roman"/>
              </a:rPr>
              <a:t> </a:t>
            </a:r>
            <a:r>
              <a:rPr sz="2400" dirty="0">
                <a:latin typeface="Times New Roman"/>
                <a:cs typeface="Times New Roman"/>
              </a:rPr>
              <a:t>contributing</a:t>
            </a:r>
            <a:r>
              <a:rPr sz="2400" spc="20" dirty="0">
                <a:latin typeface="Times New Roman"/>
                <a:cs typeface="Times New Roman"/>
              </a:rPr>
              <a:t> </a:t>
            </a:r>
            <a:r>
              <a:rPr sz="2400" dirty="0">
                <a:latin typeface="Times New Roman"/>
                <a:cs typeface="Times New Roman"/>
              </a:rPr>
              <a:t>to the</a:t>
            </a:r>
            <a:r>
              <a:rPr sz="2400" spc="10" dirty="0">
                <a:latin typeface="Times New Roman"/>
                <a:cs typeface="Times New Roman"/>
              </a:rPr>
              <a:t> </a:t>
            </a:r>
            <a:r>
              <a:rPr sz="2400" dirty="0">
                <a:latin typeface="Times New Roman"/>
                <a:cs typeface="Times New Roman"/>
              </a:rPr>
              <a:t>growth</a:t>
            </a:r>
            <a:r>
              <a:rPr sz="2400" spc="10" dirty="0">
                <a:latin typeface="Times New Roman"/>
                <a:cs typeface="Times New Roman"/>
              </a:rPr>
              <a:t> </a:t>
            </a:r>
            <a:r>
              <a:rPr sz="2400" spc="-25" dirty="0">
                <a:latin typeface="Times New Roman"/>
                <a:cs typeface="Times New Roman"/>
              </a:rPr>
              <a:t>of </a:t>
            </a:r>
            <a:r>
              <a:rPr sz="2400" spc="-10" dirty="0">
                <a:latin typeface="Times New Roman"/>
                <a:cs typeface="Times New Roman"/>
              </a:rPr>
              <a:t>plants.</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723" y="473201"/>
            <a:ext cx="11236553" cy="722762"/>
          </a:xfrm>
          <a:prstGeom prst="rect">
            <a:avLst/>
          </a:prstGeom>
        </p:spPr>
        <p:txBody>
          <a:bodyPr vert="horz" wrap="square" lIns="0" tIns="167132" rIns="0" bIns="0" rtlCol="0">
            <a:spAutoFit/>
          </a:bodyPr>
          <a:lstStyle/>
          <a:p>
            <a:pPr marL="290830">
              <a:lnSpc>
                <a:spcPct val="100000"/>
              </a:lnSpc>
              <a:spcBef>
                <a:spcPts val="100"/>
              </a:spcBef>
            </a:pPr>
            <a:r>
              <a:rPr sz="3600" dirty="0"/>
              <a:t>PROBLEM </a:t>
            </a:r>
            <a:r>
              <a:rPr sz="3600" spc="-70" dirty="0" smtClean="0"/>
              <a:t>STATEMENT</a:t>
            </a:r>
            <a:endParaRPr sz="3600" dirty="0"/>
          </a:p>
        </p:txBody>
      </p:sp>
      <p:sp>
        <p:nvSpPr>
          <p:cNvPr id="3" name="object 3"/>
          <p:cNvSpPr txBox="1"/>
          <p:nvPr/>
        </p:nvSpPr>
        <p:spPr>
          <a:xfrm>
            <a:off x="756310" y="1526920"/>
            <a:ext cx="8442960" cy="3867150"/>
          </a:xfrm>
          <a:prstGeom prst="rect">
            <a:avLst/>
          </a:prstGeom>
        </p:spPr>
        <p:txBody>
          <a:bodyPr vert="horz" wrap="square" lIns="0" tIns="12700" rIns="0" bIns="0" rtlCol="0">
            <a:spAutoFit/>
          </a:bodyPr>
          <a:lstStyle/>
          <a:p>
            <a:pPr marL="12700" marR="5080" algn="just">
              <a:lnSpc>
                <a:spcPct val="150000"/>
              </a:lnSpc>
              <a:spcBef>
                <a:spcPts val="100"/>
              </a:spcBef>
            </a:pPr>
            <a:r>
              <a:rPr sz="2400" dirty="0">
                <a:solidFill>
                  <a:schemeClr val="tx1"/>
                </a:solidFill>
                <a:latin typeface="Times New Roman"/>
                <a:cs typeface="Times New Roman"/>
              </a:rPr>
              <a:t>Using</a:t>
            </a:r>
            <a:r>
              <a:rPr sz="2400" spc="295" dirty="0">
                <a:solidFill>
                  <a:schemeClr val="tx1"/>
                </a:solidFill>
                <a:latin typeface="Times New Roman"/>
                <a:cs typeface="Times New Roman"/>
              </a:rPr>
              <a:t> </a:t>
            </a:r>
            <a:r>
              <a:rPr sz="2400" dirty="0">
                <a:solidFill>
                  <a:schemeClr val="tx1"/>
                </a:solidFill>
                <a:latin typeface="Times New Roman"/>
                <a:cs typeface="Times New Roman"/>
              </a:rPr>
              <a:t>rover</a:t>
            </a:r>
            <a:r>
              <a:rPr sz="2400" spc="290" dirty="0">
                <a:solidFill>
                  <a:schemeClr val="tx1"/>
                </a:solidFill>
                <a:latin typeface="Times New Roman"/>
                <a:cs typeface="Times New Roman"/>
              </a:rPr>
              <a:t> </a:t>
            </a:r>
            <a:r>
              <a:rPr sz="2400" dirty="0">
                <a:solidFill>
                  <a:schemeClr val="tx1"/>
                </a:solidFill>
                <a:latin typeface="Times New Roman"/>
                <a:cs typeface="Times New Roman"/>
              </a:rPr>
              <a:t>with</a:t>
            </a:r>
            <a:r>
              <a:rPr sz="2400" spc="310" dirty="0">
                <a:solidFill>
                  <a:schemeClr val="tx1"/>
                </a:solidFill>
                <a:latin typeface="Times New Roman"/>
                <a:cs typeface="Times New Roman"/>
              </a:rPr>
              <a:t> </a:t>
            </a:r>
            <a:r>
              <a:rPr sz="2400" dirty="0">
                <a:solidFill>
                  <a:schemeClr val="tx1"/>
                </a:solidFill>
                <a:latin typeface="Times New Roman"/>
                <a:cs typeface="Times New Roman"/>
              </a:rPr>
              <a:t>seed</a:t>
            </a:r>
            <a:r>
              <a:rPr sz="2400" spc="295" dirty="0">
                <a:solidFill>
                  <a:schemeClr val="tx1"/>
                </a:solidFill>
                <a:latin typeface="Times New Roman"/>
                <a:cs typeface="Times New Roman"/>
              </a:rPr>
              <a:t> </a:t>
            </a:r>
            <a:r>
              <a:rPr sz="2400" dirty="0">
                <a:solidFill>
                  <a:schemeClr val="tx1"/>
                </a:solidFill>
                <a:latin typeface="Times New Roman"/>
                <a:cs typeface="Times New Roman"/>
              </a:rPr>
              <a:t>sprayer</a:t>
            </a:r>
            <a:r>
              <a:rPr sz="2400" spc="305" dirty="0">
                <a:solidFill>
                  <a:schemeClr val="tx1"/>
                </a:solidFill>
                <a:latin typeface="Times New Roman"/>
                <a:cs typeface="Times New Roman"/>
              </a:rPr>
              <a:t> </a:t>
            </a:r>
            <a:r>
              <a:rPr sz="2400" dirty="0">
                <a:solidFill>
                  <a:schemeClr val="tx1"/>
                </a:solidFill>
                <a:latin typeface="Times New Roman"/>
                <a:cs typeface="Times New Roman"/>
              </a:rPr>
              <a:t>machine</a:t>
            </a:r>
            <a:r>
              <a:rPr sz="2400" spc="290" dirty="0">
                <a:solidFill>
                  <a:schemeClr val="tx1"/>
                </a:solidFill>
                <a:latin typeface="Times New Roman"/>
                <a:cs typeface="Times New Roman"/>
              </a:rPr>
              <a:t> </a:t>
            </a:r>
            <a:r>
              <a:rPr sz="2400" dirty="0">
                <a:solidFill>
                  <a:schemeClr val="tx1"/>
                </a:solidFill>
                <a:latin typeface="Times New Roman"/>
                <a:cs typeface="Times New Roman"/>
              </a:rPr>
              <a:t>is</a:t>
            </a:r>
            <a:r>
              <a:rPr sz="2400" spc="295" dirty="0">
                <a:solidFill>
                  <a:schemeClr val="tx1"/>
                </a:solidFill>
                <a:latin typeface="Times New Roman"/>
                <a:cs typeface="Times New Roman"/>
              </a:rPr>
              <a:t> </a:t>
            </a:r>
            <a:r>
              <a:rPr sz="2400" dirty="0">
                <a:solidFill>
                  <a:schemeClr val="tx1"/>
                </a:solidFill>
                <a:latin typeface="Times New Roman"/>
                <a:cs typeface="Times New Roman"/>
              </a:rPr>
              <a:t>a</a:t>
            </a:r>
            <a:r>
              <a:rPr sz="2400" spc="300" dirty="0">
                <a:solidFill>
                  <a:schemeClr val="tx1"/>
                </a:solidFill>
                <a:latin typeface="Times New Roman"/>
                <a:cs typeface="Times New Roman"/>
              </a:rPr>
              <a:t> </a:t>
            </a:r>
            <a:r>
              <a:rPr sz="2400" dirty="0">
                <a:solidFill>
                  <a:schemeClr val="tx1"/>
                </a:solidFill>
                <a:latin typeface="Times New Roman"/>
                <a:cs typeface="Times New Roman"/>
              </a:rPr>
              <a:t>device</a:t>
            </a:r>
            <a:r>
              <a:rPr sz="2400" spc="295" dirty="0">
                <a:solidFill>
                  <a:schemeClr val="tx1"/>
                </a:solidFill>
                <a:latin typeface="Times New Roman"/>
                <a:cs typeface="Times New Roman"/>
              </a:rPr>
              <a:t> </a:t>
            </a:r>
            <a:r>
              <a:rPr sz="2400" dirty="0">
                <a:solidFill>
                  <a:schemeClr val="tx1"/>
                </a:solidFill>
                <a:latin typeface="Times New Roman"/>
                <a:cs typeface="Times New Roman"/>
              </a:rPr>
              <a:t>which</a:t>
            </a:r>
            <a:r>
              <a:rPr sz="2400" spc="305" dirty="0">
                <a:solidFill>
                  <a:schemeClr val="tx1"/>
                </a:solidFill>
                <a:latin typeface="Times New Roman"/>
                <a:cs typeface="Times New Roman"/>
              </a:rPr>
              <a:t> </a:t>
            </a:r>
            <a:r>
              <a:rPr sz="2400" dirty="0">
                <a:solidFill>
                  <a:schemeClr val="tx1"/>
                </a:solidFill>
                <a:latin typeface="Times New Roman"/>
                <a:cs typeface="Times New Roman"/>
              </a:rPr>
              <a:t>helps</a:t>
            </a:r>
            <a:r>
              <a:rPr sz="2400" spc="295" dirty="0">
                <a:solidFill>
                  <a:schemeClr val="tx1"/>
                </a:solidFill>
                <a:latin typeface="Times New Roman"/>
                <a:cs typeface="Times New Roman"/>
              </a:rPr>
              <a:t> </a:t>
            </a:r>
            <a:r>
              <a:rPr sz="2400" spc="-25" dirty="0">
                <a:solidFill>
                  <a:schemeClr val="tx1"/>
                </a:solidFill>
                <a:latin typeface="Times New Roman"/>
                <a:cs typeface="Times New Roman"/>
              </a:rPr>
              <a:t>in </a:t>
            </a:r>
            <a:r>
              <a:rPr sz="2400" dirty="0">
                <a:solidFill>
                  <a:schemeClr val="tx1"/>
                </a:solidFill>
                <a:latin typeface="Times New Roman"/>
                <a:cs typeface="Times New Roman"/>
              </a:rPr>
              <a:t>the</a:t>
            </a:r>
            <a:r>
              <a:rPr sz="2400" spc="60" dirty="0">
                <a:solidFill>
                  <a:schemeClr val="tx1"/>
                </a:solidFill>
                <a:latin typeface="Times New Roman"/>
                <a:cs typeface="Times New Roman"/>
              </a:rPr>
              <a:t>  </a:t>
            </a:r>
            <a:r>
              <a:rPr sz="2400" dirty="0">
                <a:solidFill>
                  <a:schemeClr val="tx1"/>
                </a:solidFill>
                <a:latin typeface="Times New Roman"/>
                <a:cs typeface="Times New Roman"/>
              </a:rPr>
              <a:t>spraying</a:t>
            </a:r>
            <a:r>
              <a:rPr sz="2400" spc="65" dirty="0">
                <a:solidFill>
                  <a:schemeClr val="tx1"/>
                </a:solidFill>
                <a:latin typeface="Times New Roman"/>
                <a:cs typeface="Times New Roman"/>
              </a:rPr>
              <a:t>  </a:t>
            </a:r>
            <a:r>
              <a:rPr sz="2400" dirty="0">
                <a:solidFill>
                  <a:schemeClr val="tx1"/>
                </a:solidFill>
                <a:latin typeface="Times New Roman"/>
                <a:cs typeface="Times New Roman"/>
              </a:rPr>
              <a:t>of</a:t>
            </a:r>
            <a:r>
              <a:rPr sz="2400" spc="65" dirty="0">
                <a:solidFill>
                  <a:schemeClr val="tx1"/>
                </a:solidFill>
                <a:latin typeface="Times New Roman"/>
                <a:cs typeface="Times New Roman"/>
              </a:rPr>
              <a:t>  </a:t>
            </a:r>
            <a:r>
              <a:rPr sz="2400" dirty="0">
                <a:solidFill>
                  <a:schemeClr val="tx1"/>
                </a:solidFill>
                <a:latin typeface="Times New Roman"/>
                <a:cs typeface="Times New Roman"/>
              </a:rPr>
              <a:t>seeds</a:t>
            </a:r>
            <a:r>
              <a:rPr sz="2400" spc="65" dirty="0">
                <a:solidFill>
                  <a:schemeClr val="tx1"/>
                </a:solidFill>
                <a:latin typeface="Times New Roman"/>
                <a:cs typeface="Times New Roman"/>
              </a:rPr>
              <a:t>  </a:t>
            </a:r>
            <a:r>
              <a:rPr sz="2400" dirty="0">
                <a:solidFill>
                  <a:schemeClr val="tx1"/>
                </a:solidFill>
                <a:latin typeface="Times New Roman"/>
                <a:cs typeface="Times New Roman"/>
              </a:rPr>
              <a:t>in</a:t>
            </a:r>
            <a:r>
              <a:rPr sz="2400" spc="60" dirty="0">
                <a:solidFill>
                  <a:schemeClr val="tx1"/>
                </a:solidFill>
                <a:latin typeface="Times New Roman"/>
                <a:cs typeface="Times New Roman"/>
              </a:rPr>
              <a:t>  </a:t>
            </a:r>
            <a:r>
              <a:rPr sz="2400" dirty="0">
                <a:solidFill>
                  <a:schemeClr val="tx1"/>
                </a:solidFill>
                <a:latin typeface="Times New Roman"/>
                <a:cs typeface="Times New Roman"/>
              </a:rPr>
              <a:t>a</a:t>
            </a:r>
            <a:r>
              <a:rPr sz="2400" spc="65" dirty="0">
                <a:solidFill>
                  <a:schemeClr val="tx1"/>
                </a:solidFill>
                <a:latin typeface="Times New Roman"/>
                <a:cs typeface="Times New Roman"/>
              </a:rPr>
              <a:t>  </a:t>
            </a:r>
            <a:r>
              <a:rPr sz="2400" dirty="0">
                <a:solidFill>
                  <a:schemeClr val="tx1"/>
                </a:solidFill>
                <a:latin typeface="Times New Roman"/>
                <a:cs typeface="Times New Roman"/>
              </a:rPr>
              <a:t>desired</a:t>
            </a:r>
            <a:r>
              <a:rPr sz="2400" spc="65" dirty="0">
                <a:solidFill>
                  <a:schemeClr val="tx1"/>
                </a:solidFill>
                <a:latin typeface="Times New Roman"/>
                <a:cs typeface="Times New Roman"/>
              </a:rPr>
              <a:t>  </a:t>
            </a:r>
            <a:r>
              <a:rPr sz="2400" dirty="0">
                <a:solidFill>
                  <a:schemeClr val="tx1"/>
                </a:solidFill>
                <a:latin typeface="Times New Roman"/>
                <a:cs typeface="Times New Roman"/>
              </a:rPr>
              <a:t>position</a:t>
            </a:r>
            <a:r>
              <a:rPr sz="2400" spc="60" dirty="0">
                <a:solidFill>
                  <a:schemeClr val="tx1"/>
                </a:solidFill>
                <a:latin typeface="Times New Roman"/>
                <a:cs typeface="Times New Roman"/>
              </a:rPr>
              <a:t>  </a:t>
            </a:r>
            <a:r>
              <a:rPr sz="2400" dirty="0">
                <a:solidFill>
                  <a:schemeClr val="tx1"/>
                </a:solidFill>
                <a:latin typeface="Times New Roman"/>
                <a:cs typeface="Times New Roman"/>
              </a:rPr>
              <a:t>hence</a:t>
            </a:r>
            <a:r>
              <a:rPr sz="2400" spc="65" dirty="0">
                <a:solidFill>
                  <a:schemeClr val="tx1"/>
                </a:solidFill>
                <a:latin typeface="Times New Roman"/>
                <a:cs typeface="Times New Roman"/>
              </a:rPr>
              <a:t>  </a:t>
            </a:r>
            <a:r>
              <a:rPr sz="2400" dirty="0">
                <a:solidFill>
                  <a:schemeClr val="tx1"/>
                </a:solidFill>
                <a:latin typeface="Times New Roman"/>
                <a:cs typeface="Times New Roman"/>
              </a:rPr>
              <a:t>assisting</a:t>
            </a:r>
            <a:r>
              <a:rPr sz="2400" spc="50" dirty="0">
                <a:solidFill>
                  <a:schemeClr val="tx1"/>
                </a:solidFill>
                <a:latin typeface="Times New Roman"/>
                <a:cs typeface="Times New Roman"/>
              </a:rPr>
              <a:t>  </a:t>
            </a:r>
            <a:r>
              <a:rPr sz="2400" spc="-25" dirty="0">
                <a:solidFill>
                  <a:schemeClr val="tx1"/>
                </a:solidFill>
                <a:latin typeface="Times New Roman"/>
                <a:cs typeface="Times New Roman"/>
              </a:rPr>
              <a:t>the </a:t>
            </a:r>
            <a:r>
              <a:rPr sz="2400" dirty="0">
                <a:solidFill>
                  <a:schemeClr val="tx1"/>
                </a:solidFill>
                <a:latin typeface="Times New Roman"/>
                <a:cs typeface="Times New Roman"/>
              </a:rPr>
              <a:t>farmers</a:t>
            </a:r>
            <a:r>
              <a:rPr sz="2400" spc="350" dirty="0">
                <a:solidFill>
                  <a:schemeClr val="tx1"/>
                </a:solidFill>
                <a:latin typeface="Times New Roman"/>
                <a:cs typeface="Times New Roman"/>
              </a:rPr>
              <a:t> </a:t>
            </a:r>
            <a:r>
              <a:rPr sz="2400" dirty="0">
                <a:solidFill>
                  <a:schemeClr val="tx1"/>
                </a:solidFill>
                <a:latin typeface="Times New Roman"/>
                <a:cs typeface="Times New Roman"/>
              </a:rPr>
              <a:t>in</a:t>
            </a:r>
            <a:r>
              <a:rPr sz="2400" spc="340" dirty="0">
                <a:solidFill>
                  <a:schemeClr val="tx1"/>
                </a:solidFill>
                <a:latin typeface="Times New Roman"/>
                <a:cs typeface="Times New Roman"/>
              </a:rPr>
              <a:t> </a:t>
            </a:r>
            <a:r>
              <a:rPr sz="2400" dirty="0">
                <a:solidFill>
                  <a:schemeClr val="tx1"/>
                </a:solidFill>
                <a:latin typeface="Times New Roman"/>
                <a:cs typeface="Times New Roman"/>
              </a:rPr>
              <a:t>saving</a:t>
            </a:r>
            <a:r>
              <a:rPr sz="2400" spc="335" dirty="0">
                <a:solidFill>
                  <a:schemeClr val="tx1"/>
                </a:solidFill>
                <a:latin typeface="Times New Roman"/>
                <a:cs typeface="Times New Roman"/>
              </a:rPr>
              <a:t> </a:t>
            </a:r>
            <a:r>
              <a:rPr sz="2400" dirty="0">
                <a:solidFill>
                  <a:schemeClr val="tx1"/>
                </a:solidFill>
                <a:latin typeface="Times New Roman"/>
                <a:cs typeface="Times New Roman"/>
              </a:rPr>
              <a:t>time</a:t>
            </a:r>
            <a:r>
              <a:rPr sz="2400" spc="345" dirty="0">
                <a:solidFill>
                  <a:schemeClr val="tx1"/>
                </a:solidFill>
                <a:latin typeface="Times New Roman"/>
                <a:cs typeface="Times New Roman"/>
              </a:rPr>
              <a:t> </a:t>
            </a:r>
            <a:r>
              <a:rPr sz="2400" dirty="0">
                <a:solidFill>
                  <a:schemeClr val="tx1"/>
                </a:solidFill>
                <a:latin typeface="Times New Roman"/>
                <a:cs typeface="Times New Roman"/>
              </a:rPr>
              <a:t>and</a:t>
            </a:r>
            <a:r>
              <a:rPr sz="2400" spc="345" dirty="0">
                <a:solidFill>
                  <a:schemeClr val="tx1"/>
                </a:solidFill>
                <a:latin typeface="Times New Roman"/>
                <a:cs typeface="Times New Roman"/>
              </a:rPr>
              <a:t> </a:t>
            </a:r>
            <a:r>
              <a:rPr sz="2400" dirty="0">
                <a:solidFill>
                  <a:schemeClr val="tx1"/>
                </a:solidFill>
                <a:latin typeface="Times New Roman"/>
                <a:cs typeface="Times New Roman"/>
              </a:rPr>
              <a:t>money.</a:t>
            </a:r>
            <a:r>
              <a:rPr sz="2400" spc="355" dirty="0">
                <a:solidFill>
                  <a:schemeClr val="tx1"/>
                </a:solidFill>
                <a:latin typeface="Times New Roman"/>
                <a:cs typeface="Times New Roman"/>
              </a:rPr>
              <a:t> </a:t>
            </a:r>
            <a:r>
              <a:rPr sz="2400" dirty="0">
                <a:solidFill>
                  <a:schemeClr val="tx1"/>
                </a:solidFill>
                <a:latin typeface="Times New Roman"/>
                <a:cs typeface="Times New Roman"/>
              </a:rPr>
              <a:t>The</a:t>
            </a:r>
            <a:r>
              <a:rPr sz="2400" spc="340" dirty="0">
                <a:solidFill>
                  <a:schemeClr val="tx1"/>
                </a:solidFill>
                <a:latin typeface="Times New Roman"/>
                <a:cs typeface="Times New Roman"/>
              </a:rPr>
              <a:t> </a:t>
            </a:r>
            <a:r>
              <a:rPr sz="2400" dirty="0">
                <a:solidFill>
                  <a:schemeClr val="tx1"/>
                </a:solidFill>
                <a:latin typeface="Times New Roman"/>
                <a:cs typeface="Times New Roman"/>
              </a:rPr>
              <a:t>basic</a:t>
            </a:r>
            <a:r>
              <a:rPr sz="2400" spc="340" dirty="0">
                <a:solidFill>
                  <a:schemeClr val="tx1"/>
                </a:solidFill>
                <a:latin typeface="Times New Roman"/>
                <a:cs typeface="Times New Roman"/>
              </a:rPr>
              <a:t> </a:t>
            </a:r>
            <a:r>
              <a:rPr sz="2400" dirty="0">
                <a:solidFill>
                  <a:schemeClr val="tx1"/>
                </a:solidFill>
                <a:latin typeface="Times New Roman"/>
                <a:cs typeface="Times New Roman"/>
              </a:rPr>
              <a:t>objective</a:t>
            </a:r>
            <a:r>
              <a:rPr sz="2400" spc="355" dirty="0">
                <a:solidFill>
                  <a:schemeClr val="tx1"/>
                </a:solidFill>
                <a:latin typeface="Times New Roman"/>
                <a:cs typeface="Times New Roman"/>
              </a:rPr>
              <a:t> </a:t>
            </a:r>
            <a:r>
              <a:rPr sz="2400" dirty="0">
                <a:solidFill>
                  <a:schemeClr val="tx1"/>
                </a:solidFill>
                <a:latin typeface="Times New Roman"/>
                <a:cs typeface="Times New Roman"/>
              </a:rPr>
              <a:t>of</a:t>
            </a:r>
            <a:r>
              <a:rPr sz="2400" spc="330" dirty="0">
                <a:solidFill>
                  <a:schemeClr val="tx1"/>
                </a:solidFill>
                <a:latin typeface="Times New Roman"/>
                <a:cs typeface="Times New Roman"/>
              </a:rPr>
              <a:t> </a:t>
            </a:r>
            <a:r>
              <a:rPr sz="2400" spc="-10" dirty="0">
                <a:solidFill>
                  <a:schemeClr val="tx1"/>
                </a:solidFill>
                <a:latin typeface="Times New Roman"/>
                <a:cs typeface="Times New Roman"/>
              </a:rPr>
              <a:t>sowing </a:t>
            </a:r>
            <a:r>
              <a:rPr sz="2400" dirty="0">
                <a:solidFill>
                  <a:schemeClr val="tx1"/>
                </a:solidFill>
                <a:latin typeface="Times New Roman"/>
                <a:cs typeface="Times New Roman"/>
              </a:rPr>
              <a:t>operation</a:t>
            </a:r>
            <a:r>
              <a:rPr sz="2400" spc="285" dirty="0">
                <a:solidFill>
                  <a:schemeClr val="tx1"/>
                </a:solidFill>
                <a:latin typeface="Times New Roman"/>
                <a:cs typeface="Times New Roman"/>
              </a:rPr>
              <a:t> </a:t>
            </a:r>
            <a:r>
              <a:rPr sz="2400" dirty="0">
                <a:solidFill>
                  <a:schemeClr val="tx1"/>
                </a:solidFill>
                <a:latin typeface="Times New Roman"/>
                <a:cs typeface="Times New Roman"/>
              </a:rPr>
              <a:t>is</a:t>
            </a:r>
            <a:r>
              <a:rPr sz="2400" spc="290" dirty="0">
                <a:solidFill>
                  <a:schemeClr val="tx1"/>
                </a:solidFill>
                <a:latin typeface="Times New Roman"/>
                <a:cs typeface="Times New Roman"/>
              </a:rPr>
              <a:t> </a:t>
            </a:r>
            <a:r>
              <a:rPr sz="2400" dirty="0">
                <a:solidFill>
                  <a:schemeClr val="tx1"/>
                </a:solidFill>
                <a:latin typeface="Times New Roman"/>
                <a:cs typeface="Times New Roman"/>
              </a:rPr>
              <a:t>to</a:t>
            </a:r>
            <a:r>
              <a:rPr sz="2400" spc="285" dirty="0">
                <a:solidFill>
                  <a:schemeClr val="tx1"/>
                </a:solidFill>
                <a:latin typeface="Times New Roman"/>
                <a:cs typeface="Times New Roman"/>
              </a:rPr>
              <a:t> </a:t>
            </a:r>
            <a:r>
              <a:rPr sz="2400" dirty="0">
                <a:solidFill>
                  <a:schemeClr val="tx1"/>
                </a:solidFill>
                <a:latin typeface="Times New Roman"/>
                <a:cs typeface="Times New Roman"/>
              </a:rPr>
              <a:t>put</a:t>
            </a:r>
            <a:r>
              <a:rPr sz="2400" spc="295" dirty="0">
                <a:solidFill>
                  <a:schemeClr val="tx1"/>
                </a:solidFill>
                <a:latin typeface="Times New Roman"/>
                <a:cs typeface="Times New Roman"/>
              </a:rPr>
              <a:t> </a:t>
            </a:r>
            <a:r>
              <a:rPr sz="2400" dirty="0">
                <a:solidFill>
                  <a:schemeClr val="tx1"/>
                </a:solidFill>
                <a:latin typeface="Times New Roman"/>
                <a:cs typeface="Times New Roman"/>
              </a:rPr>
              <a:t>the</a:t>
            </a:r>
            <a:r>
              <a:rPr sz="2400" spc="280" dirty="0">
                <a:solidFill>
                  <a:schemeClr val="tx1"/>
                </a:solidFill>
                <a:latin typeface="Times New Roman"/>
                <a:cs typeface="Times New Roman"/>
              </a:rPr>
              <a:t> </a:t>
            </a:r>
            <a:r>
              <a:rPr sz="2400" dirty="0">
                <a:solidFill>
                  <a:schemeClr val="tx1"/>
                </a:solidFill>
                <a:latin typeface="Times New Roman"/>
                <a:cs typeface="Times New Roman"/>
              </a:rPr>
              <a:t>seed</a:t>
            </a:r>
            <a:r>
              <a:rPr sz="2400" spc="285" dirty="0">
                <a:solidFill>
                  <a:schemeClr val="tx1"/>
                </a:solidFill>
                <a:latin typeface="Times New Roman"/>
                <a:cs typeface="Times New Roman"/>
              </a:rPr>
              <a:t> </a:t>
            </a:r>
            <a:r>
              <a:rPr sz="2400" dirty="0">
                <a:solidFill>
                  <a:schemeClr val="tx1"/>
                </a:solidFill>
                <a:latin typeface="Times New Roman"/>
                <a:cs typeface="Times New Roman"/>
              </a:rPr>
              <a:t>and</a:t>
            </a:r>
            <a:r>
              <a:rPr sz="2400" spc="300" dirty="0">
                <a:solidFill>
                  <a:schemeClr val="tx1"/>
                </a:solidFill>
                <a:latin typeface="Times New Roman"/>
                <a:cs typeface="Times New Roman"/>
              </a:rPr>
              <a:t> </a:t>
            </a:r>
            <a:r>
              <a:rPr sz="2400" dirty="0">
                <a:solidFill>
                  <a:schemeClr val="tx1"/>
                </a:solidFill>
                <a:latin typeface="Times New Roman"/>
                <a:cs typeface="Times New Roman"/>
              </a:rPr>
              <a:t>seed</a:t>
            </a:r>
            <a:r>
              <a:rPr sz="2400" spc="290" dirty="0">
                <a:solidFill>
                  <a:schemeClr val="tx1"/>
                </a:solidFill>
                <a:latin typeface="Times New Roman"/>
                <a:cs typeface="Times New Roman"/>
              </a:rPr>
              <a:t> </a:t>
            </a:r>
            <a:r>
              <a:rPr sz="2400" dirty="0">
                <a:solidFill>
                  <a:schemeClr val="tx1"/>
                </a:solidFill>
                <a:latin typeface="Times New Roman"/>
                <a:cs typeface="Times New Roman"/>
              </a:rPr>
              <a:t>in</a:t>
            </a:r>
            <a:r>
              <a:rPr sz="2400" spc="300" dirty="0">
                <a:solidFill>
                  <a:schemeClr val="tx1"/>
                </a:solidFill>
                <a:latin typeface="Times New Roman"/>
                <a:cs typeface="Times New Roman"/>
              </a:rPr>
              <a:t> </a:t>
            </a:r>
            <a:r>
              <a:rPr sz="2400" dirty="0">
                <a:solidFill>
                  <a:schemeClr val="tx1"/>
                </a:solidFill>
                <a:latin typeface="Times New Roman"/>
                <a:cs typeface="Times New Roman"/>
              </a:rPr>
              <a:t>rows</a:t>
            </a:r>
            <a:r>
              <a:rPr sz="2400" spc="285" dirty="0">
                <a:solidFill>
                  <a:schemeClr val="tx1"/>
                </a:solidFill>
                <a:latin typeface="Times New Roman"/>
                <a:cs typeface="Times New Roman"/>
              </a:rPr>
              <a:t> </a:t>
            </a:r>
            <a:r>
              <a:rPr sz="2400" dirty="0">
                <a:solidFill>
                  <a:schemeClr val="tx1"/>
                </a:solidFill>
                <a:latin typeface="Times New Roman"/>
                <a:cs typeface="Times New Roman"/>
              </a:rPr>
              <a:t>at</a:t>
            </a:r>
            <a:r>
              <a:rPr sz="2400" spc="285" dirty="0">
                <a:solidFill>
                  <a:schemeClr val="tx1"/>
                </a:solidFill>
                <a:latin typeface="Times New Roman"/>
                <a:cs typeface="Times New Roman"/>
              </a:rPr>
              <a:t> </a:t>
            </a:r>
            <a:r>
              <a:rPr sz="2400" dirty="0">
                <a:solidFill>
                  <a:schemeClr val="tx1"/>
                </a:solidFill>
                <a:latin typeface="Times New Roman"/>
                <a:cs typeface="Times New Roman"/>
              </a:rPr>
              <a:t>desired</a:t>
            </a:r>
            <a:r>
              <a:rPr sz="2400" spc="300" dirty="0">
                <a:solidFill>
                  <a:schemeClr val="tx1"/>
                </a:solidFill>
                <a:latin typeface="Times New Roman"/>
                <a:cs typeface="Times New Roman"/>
              </a:rPr>
              <a:t> </a:t>
            </a:r>
            <a:r>
              <a:rPr sz="2400" dirty="0">
                <a:solidFill>
                  <a:schemeClr val="tx1"/>
                </a:solidFill>
                <a:latin typeface="Times New Roman"/>
                <a:cs typeface="Times New Roman"/>
              </a:rPr>
              <a:t>depth</a:t>
            </a:r>
            <a:r>
              <a:rPr sz="2400" spc="290" dirty="0">
                <a:solidFill>
                  <a:schemeClr val="tx1"/>
                </a:solidFill>
                <a:latin typeface="Times New Roman"/>
                <a:cs typeface="Times New Roman"/>
              </a:rPr>
              <a:t> </a:t>
            </a:r>
            <a:r>
              <a:rPr sz="2400" spc="-25" dirty="0">
                <a:solidFill>
                  <a:schemeClr val="tx1"/>
                </a:solidFill>
                <a:latin typeface="Times New Roman"/>
                <a:cs typeface="Times New Roman"/>
              </a:rPr>
              <a:t>and </a:t>
            </a:r>
            <a:r>
              <a:rPr sz="2400" dirty="0">
                <a:solidFill>
                  <a:schemeClr val="tx1"/>
                </a:solidFill>
                <a:latin typeface="Times New Roman"/>
                <a:cs typeface="Times New Roman"/>
              </a:rPr>
              <a:t>seed</a:t>
            </a:r>
            <a:r>
              <a:rPr sz="2400" spc="325" dirty="0">
                <a:solidFill>
                  <a:schemeClr val="tx1"/>
                </a:solidFill>
                <a:latin typeface="Times New Roman"/>
                <a:cs typeface="Times New Roman"/>
              </a:rPr>
              <a:t> </a:t>
            </a:r>
            <a:r>
              <a:rPr sz="2400" dirty="0">
                <a:solidFill>
                  <a:schemeClr val="tx1"/>
                </a:solidFill>
                <a:latin typeface="Times New Roman"/>
                <a:cs typeface="Times New Roman"/>
              </a:rPr>
              <a:t>to</a:t>
            </a:r>
            <a:r>
              <a:rPr sz="2400" spc="330" dirty="0">
                <a:solidFill>
                  <a:schemeClr val="tx1"/>
                </a:solidFill>
                <a:latin typeface="Times New Roman"/>
                <a:cs typeface="Times New Roman"/>
              </a:rPr>
              <a:t> </a:t>
            </a:r>
            <a:r>
              <a:rPr sz="2400" dirty="0">
                <a:solidFill>
                  <a:schemeClr val="tx1"/>
                </a:solidFill>
                <a:latin typeface="Times New Roman"/>
                <a:cs typeface="Times New Roman"/>
              </a:rPr>
              <a:t>seed</a:t>
            </a:r>
            <a:r>
              <a:rPr sz="2400" spc="315" dirty="0">
                <a:solidFill>
                  <a:schemeClr val="tx1"/>
                </a:solidFill>
                <a:latin typeface="Times New Roman"/>
                <a:cs typeface="Times New Roman"/>
              </a:rPr>
              <a:t> </a:t>
            </a:r>
            <a:r>
              <a:rPr sz="2400" dirty="0">
                <a:solidFill>
                  <a:schemeClr val="tx1"/>
                </a:solidFill>
                <a:latin typeface="Times New Roman"/>
                <a:cs typeface="Times New Roman"/>
              </a:rPr>
              <a:t>spacing,</a:t>
            </a:r>
            <a:r>
              <a:rPr sz="2400" spc="325" dirty="0">
                <a:solidFill>
                  <a:schemeClr val="tx1"/>
                </a:solidFill>
                <a:latin typeface="Times New Roman"/>
                <a:cs typeface="Times New Roman"/>
              </a:rPr>
              <a:t> </a:t>
            </a:r>
            <a:r>
              <a:rPr sz="2400" dirty="0">
                <a:solidFill>
                  <a:schemeClr val="tx1"/>
                </a:solidFill>
                <a:latin typeface="Times New Roman"/>
                <a:cs typeface="Times New Roman"/>
              </a:rPr>
              <a:t>cover</a:t>
            </a:r>
            <a:r>
              <a:rPr sz="2400" spc="330" dirty="0">
                <a:solidFill>
                  <a:schemeClr val="tx1"/>
                </a:solidFill>
                <a:latin typeface="Times New Roman"/>
                <a:cs typeface="Times New Roman"/>
              </a:rPr>
              <a:t> </a:t>
            </a:r>
            <a:r>
              <a:rPr sz="2400" dirty="0">
                <a:solidFill>
                  <a:schemeClr val="tx1"/>
                </a:solidFill>
                <a:latin typeface="Times New Roman"/>
                <a:cs typeface="Times New Roman"/>
              </a:rPr>
              <a:t>the</a:t>
            </a:r>
            <a:r>
              <a:rPr sz="2400" spc="330" dirty="0">
                <a:solidFill>
                  <a:schemeClr val="tx1"/>
                </a:solidFill>
                <a:latin typeface="Times New Roman"/>
                <a:cs typeface="Times New Roman"/>
              </a:rPr>
              <a:t> </a:t>
            </a:r>
            <a:r>
              <a:rPr sz="2400" dirty="0">
                <a:solidFill>
                  <a:schemeClr val="tx1"/>
                </a:solidFill>
                <a:latin typeface="Times New Roman"/>
                <a:cs typeface="Times New Roman"/>
              </a:rPr>
              <a:t>seeds</a:t>
            </a:r>
            <a:r>
              <a:rPr sz="2400" spc="325" dirty="0">
                <a:solidFill>
                  <a:schemeClr val="tx1"/>
                </a:solidFill>
                <a:latin typeface="Times New Roman"/>
                <a:cs typeface="Times New Roman"/>
              </a:rPr>
              <a:t> </a:t>
            </a:r>
            <a:r>
              <a:rPr sz="2400" dirty="0">
                <a:solidFill>
                  <a:schemeClr val="tx1"/>
                </a:solidFill>
                <a:latin typeface="Times New Roman"/>
                <a:cs typeface="Times New Roman"/>
              </a:rPr>
              <a:t>with</a:t>
            </a:r>
            <a:r>
              <a:rPr sz="2400" spc="335" dirty="0">
                <a:solidFill>
                  <a:schemeClr val="tx1"/>
                </a:solidFill>
                <a:latin typeface="Times New Roman"/>
                <a:cs typeface="Times New Roman"/>
              </a:rPr>
              <a:t> </a:t>
            </a:r>
            <a:r>
              <a:rPr sz="2400" dirty="0">
                <a:solidFill>
                  <a:schemeClr val="tx1"/>
                </a:solidFill>
                <a:latin typeface="Times New Roman"/>
                <a:cs typeface="Times New Roman"/>
              </a:rPr>
              <a:t>soil.</a:t>
            </a:r>
            <a:r>
              <a:rPr sz="2400" spc="315" dirty="0">
                <a:solidFill>
                  <a:schemeClr val="tx1"/>
                </a:solidFill>
                <a:latin typeface="Times New Roman"/>
                <a:cs typeface="Times New Roman"/>
              </a:rPr>
              <a:t> </a:t>
            </a:r>
            <a:r>
              <a:rPr sz="2400" dirty="0">
                <a:solidFill>
                  <a:schemeClr val="tx1"/>
                </a:solidFill>
                <a:latin typeface="Times New Roman"/>
                <a:cs typeface="Times New Roman"/>
              </a:rPr>
              <a:t>There</a:t>
            </a:r>
            <a:r>
              <a:rPr sz="2400" spc="320" dirty="0">
                <a:solidFill>
                  <a:schemeClr val="tx1"/>
                </a:solidFill>
                <a:latin typeface="Times New Roman"/>
                <a:cs typeface="Times New Roman"/>
              </a:rPr>
              <a:t> </a:t>
            </a:r>
            <a:r>
              <a:rPr sz="2400" dirty="0">
                <a:solidFill>
                  <a:schemeClr val="tx1"/>
                </a:solidFill>
                <a:latin typeface="Times New Roman"/>
                <a:cs typeface="Times New Roman"/>
              </a:rPr>
              <a:t>is</a:t>
            </a:r>
            <a:r>
              <a:rPr sz="2400" spc="330" dirty="0">
                <a:solidFill>
                  <a:schemeClr val="tx1"/>
                </a:solidFill>
                <a:latin typeface="Times New Roman"/>
                <a:cs typeface="Times New Roman"/>
              </a:rPr>
              <a:t> </a:t>
            </a:r>
            <a:r>
              <a:rPr sz="2400" dirty="0">
                <a:solidFill>
                  <a:schemeClr val="tx1"/>
                </a:solidFill>
                <a:latin typeface="Times New Roman"/>
                <a:cs typeface="Times New Roman"/>
              </a:rPr>
              <a:t>a</a:t>
            </a:r>
            <a:r>
              <a:rPr sz="2400" spc="325" dirty="0">
                <a:solidFill>
                  <a:schemeClr val="tx1"/>
                </a:solidFill>
                <a:latin typeface="Times New Roman"/>
                <a:cs typeface="Times New Roman"/>
              </a:rPr>
              <a:t> </a:t>
            </a:r>
            <a:r>
              <a:rPr sz="2400" spc="-10" dirty="0">
                <a:solidFill>
                  <a:schemeClr val="tx1"/>
                </a:solidFill>
                <a:latin typeface="Times New Roman"/>
                <a:cs typeface="Times New Roman"/>
              </a:rPr>
              <a:t>greater </a:t>
            </a:r>
            <a:r>
              <a:rPr sz="2400" dirty="0">
                <a:solidFill>
                  <a:schemeClr val="tx1"/>
                </a:solidFill>
                <a:latin typeface="Times New Roman"/>
                <a:cs typeface="Times New Roman"/>
              </a:rPr>
              <a:t>need</a:t>
            </a:r>
            <a:r>
              <a:rPr sz="2400" spc="415" dirty="0">
                <a:solidFill>
                  <a:schemeClr val="tx1"/>
                </a:solidFill>
                <a:latin typeface="Times New Roman"/>
                <a:cs typeface="Times New Roman"/>
              </a:rPr>
              <a:t> </a:t>
            </a:r>
            <a:r>
              <a:rPr sz="2400" dirty="0">
                <a:solidFill>
                  <a:schemeClr val="tx1"/>
                </a:solidFill>
                <a:latin typeface="Times New Roman"/>
                <a:cs typeface="Times New Roman"/>
              </a:rPr>
              <a:t>for</a:t>
            </a:r>
            <a:r>
              <a:rPr sz="2400" spc="405" dirty="0">
                <a:solidFill>
                  <a:schemeClr val="tx1"/>
                </a:solidFill>
                <a:latin typeface="Times New Roman"/>
                <a:cs typeface="Times New Roman"/>
              </a:rPr>
              <a:t> </a:t>
            </a:r>
            <a:r>
              <a:rPr sz="2400" dirty="0">
                <a:solidFill>
                  <a:schemeClr val="tx1"/>
                </a:solidFill>
                <a:latin typeface="Times New Roman"/>
                <a:cs typeface="Times New Roman"/>
              </a:rPr>
              <a:t>multiple</a:t>
            </a:r>
            <a:r>
              <a:rPr sz="2400" spc="415" dirty="0">
                <a:solidFill>
                  <a:schemeClr val="tx1"/>
                </a:solidFill>
                <a:latin typeface="Times New Roman"/>
                <a:cs typeface="Times New Roman"/>
              </a:rPr>
              <a:t> </a:t>
            </a:r>
            <a:r>
              <a:rPr sz="2400" dirty="0">
                <a:solidFill>
                  <a:schemeClr val="tx1"/>
                </a:solidFill>
                <a:latin typeface="Times New Roman"/>
                <a:cs typeface="Times New Roman"/>
              </a:rPr>
              <a:t>cropping</a:t>
            </a:r>
            <a:r>
              <a:rPr sz="2400" spc="415" dirty="0">
                <a:solidFill>
                  <a:schemeClr val="tx1"/>
                </a:solidFill>
                <a:latin typeface="Times New Roman"/>
                <a:cs typeface="Times New Roman"/>
              </a:rPr>
              <a:t> </a:t>
            </a:r>
            <a:r>
              <a:rPr sz="2400" dirty="0">
                <a:solidFill>
                  <a:schemeClr val="tx1"/>
                </a:solidFill>
                <a:latin typeface="Times New Roman"/>
                <a:cs typeface="Times New Roman"/>
              </a:rPr>
              <a:t>on</a:t>
            </a:r>
            <a:r>
              <a:rPr sz="2400" spc="415" dirty="0">
                <a:solidFill>
                  <a:schemeClr val="tx1"/>
                </a:solidFill>
                <a:latin typeface="Times New Roman"/>
                <a:cs typeface="Times New Roman"/>
              </a:rPr>
              <a:t> </a:t>
            </a:r>
            <a:r>
              <a:rPr sz="2400" dirty="0">
                <a:solidFill>
                  <a:schemeClr val="tx1"/>
                </a:solidFill>
                <a:latin typeface="Times New Roman"/>
                <a:cs typeface="Times New Roman"/>
              </a:rPr>
              <a:t>the</a:t>
            </a:r>
            <a:r>
              <a:rPr sz="2400" spc="405" dirty="0">
                <a:solidFill>
                  <a:schemeClr val="tx1"/>
                </a:solidFill>
                <a:latin typeface="Times New Roman"/>
                <a:cs typeface="Times New Roman"/>
              </a:rPr>
              <a:t> </a:t>
            </a:r>
            <a:r>
              <a:rPr sz="2400" dirty="0">
                <a:solidFill>
                  <a:schemeClr val="tx1"/>
                </a:solidFill>
                <a:latin typeface="Times New Roman"/>
                <a:cs typeface="Times New Roman"/>
              </a:rPr>
              <a:t>farms</a:t>
            </a:r>
            <a:r>
              <a:rPr sz="2400" spc="409" dirty="0">
                <a:solidFill>
                  <a:schemeClr val="tx1"/>
                </a:solidFill>
                <a:latin typeface="Times New Roman"/>
                <a:cs typeface="Times New Roman"/>
              </a:rPr>
              <a:t> </a:t>
            </a:r>
            <a:r>
              <a:rPr sz="2400" dirty="0">
                <a:solidFill>
                  <a:schemeClr val="tx1"/>
                </a:solidFill>
                <a:latin typeface="Times New Roman"/>
                <a:cs typeface="Times New Roman"/>
              </a:rPr>
              <a:t>and</a:t>
            </a:r>
            <a:r>
              <a:rPr sz="2400" spc="420" dirty="0">
                <a:solidFill>
                  <a:schemeClr val="tx1"/>
                </a:solidFill>
                <a:latin typeface="Times New Roman"/>
                <a:cs typeface="Times New Roman"/>
              </a:rPr>
              <a:t> </a:t>
            </a:r>
            <a:r>
              <a:rPr sz="2400" dirty="0">
                <a:solidFill>
                  <a:schemeClr val="tx1"/>
                </a:solidFill>
                <a:latin typeface="Times New Roman"/>
                <a:cs typeface="Times New Roman"/>
              </a:rPr>
              <a:t>this</a:t>
            </a:r>
            <a:r>
              <a:rPr sz="2400" spc="420" dirty="0">
                <a:solidFill>
                  <a:schemeClr val="tx1"/>
                </a:solidFill>
                <a:latin typeface="Times New Roman"/>
                <a:cs typeface="Times New Roman"/>
              </a:rPr>
              <a:t> </a:t>
            </a:r>
            <a:r>
              <a:rPr sz="2400" dirty="0">
                <a:solidFill>
                  <a:schemeClr val="tx1"/>
                </a:solidFill>
                <a:latin typeface="Times New Roman"/>
                <a:cs typeface="Times New Roman"/>
              </a:rPr>
              <a:t>in</a:t>
            </a:r>
            <a:r>
              <a:rPr sz="2400" spc="409" dirty="0">
                <a:solidFill>
                  <a:schemeClr val="tx1"/>
                </a:solidFill>
                <a:latin typeface="Times New Roman"/>
                <a:cs typeface="Times New Roman"/>
              </a:rPr>
              <a:t> </a:t>
            </a:r>
            <a:r>
              <a:rPr sz="2400" dirty="0">
                <a:solidFill>
                  <a:schemeClr val="tx1"/>
                </a:solidFill>
                <a:latin typeface="Times New Roman"/>
                <a:cs typeface="Times New Roman"/>
              </a:rPr>
              <a:t>turn</a:t>
            </a:r>
            <a:r>
              <a:rPr sz="2400" spc="415" dirty="0">
                <a:solidFill>
                  <a:schemeClr val="tx1"/>
                </a:solidFill>
                <a:latin typeface="Times New Roman"/>
                <a:cs typeface="Times New Roman"/>
              </a:rPr>
              <a:t> </a:t>
            </a:r>
            <a:r>
              <a:rPr sz="2400" spc="-10" dirty="0">
                <a:solidFill>
                  <a:schemeClr val="tx1"/>
                </a:solidFill>
                <a:latin typeface="Times New Roman"/>
                <a:cs typeface="Times New Roman"/>
              </a:rPr>
              <a:t>requires </a:t>
            </a:r>
            <a:r>
              <a:rPr sz="2400" dirty="0">
                <a:solidFill>
                  <a:schemeClr val="tx1"/>
                </a:solidFill>
                <a:latin typeface="Times New Roman"/>
                <a:cs typeface="Times New Roman"/>
              </a:rPr>
              <a:t>efficient</a:t>
            </a:r>
            <a:r>
              <a:rPr sz="2400" spc="-50" dirty="0">
                <a:solidFill>
                  <a:schemeClr val="tx1"/>
                </a:solidFill>
                <a:latin typeface="Times New Roman"/>
                <a:cs typeface="Times New Roman"/>
              </a:rPr>
              <a:t> </a:t>
            </a:r>
            <a:r>
              <a:rPr sz="2400" dirty="0">
                <a:solidFill>
                  <a:schemeClr val="tx1"/>
                </a:solidFill>
                <a:latin typeface="Times New Roman"/>
                <a:cs typeface="Times New Roman"/>
              </a:rPr>
              <a:t>and</a:t>
            </a:r>
            <a:r>
              <a:rPr sz="2400" spc="-25" dirty="0">
                <a:solidFill>
                  <a:schemeClr val="tx1"/>
                </a:solidFill>
                <a:latin typeface="Times New Roman"/>
                <a:cs typeface="Times New Roman"/>
              </a:rPr>
              <a:t> </a:t>
            </a:r>
            <a:r>
              <a:rPr sz="2400" dirty="0">
                <a:solidFill>
                  <a:schemeClr val="tx1"/>
                </a:solidFill>
                <a:latin typeface="Times New Roman"/>
                <a:cs typeface="Times New Roman"/>
              </a:rPr>
              <a:t>high</a:t>
            </a:r>
            <a:r>
              <a:rPr sz="2400" spc="-30" dirty="0">
                <a:solidFill>
                  <a:schemeClr val="tx1"/>
                </a:solidFill>
                <a:latin typeface="Times New Roman"/>
                <a:cs typeface="Times New Roman"/>
              </a:rPr>
              <a:t> </a:t>
            </a:r>
            <a:r>
              <a:rPr sz="2400" dirty="0">
                <a:solidFill>
                  <a:schemeClr val="tx1"/>
                </a:solidFill>
                <a:latin typeface="Times New Roman"/>
                <a:cs typeface="Times New Roman"/>
              </a:rPr>
              <a:t>capacity</a:t>
            </a:r>
            <a:r>
              <a:rPr sz="2400" spc="-50" dirty="0">
                <a:solidFill>
                  <a:schemeClr val="tx1"/>
                </a:solidFill>
                <a:latin typeface="Times New Roman"/>
                <a:cs typeface="Times New Roman"/>
              </a:rPr>
              <a:t> </a:t>
            </a:r>
            <a:r>
              <a:rPr sz="2400" spc="-10" dirty="0">
                <a:solidFill>
                  <a:schemeClr val="tx1"/>
                </a:solidFill>
                <a:latin typeface="Times New Roman"/>
                <a:cs typeface="Times New Roman"/>
              </a:rPr>
              <a:t>machine.</a:t>
            </a:r>
            <a:endParaRPr sz="2400" dirty="0">
              <a:solidFill>
                <a:schemeClr val="tx1"/>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3062"/>
            <a:ext cx="3632200" cy="696595"/>
          </a:xfrm>
          <a:prstGeom prst="rect">
            <a:avLst/>
          </a:prstGeom>
        </p:spPr>
        <p:txBody>
          <a:bodyPr vert="horz" wrap="square" lIns="0" tIns="13335" rIns="0" bIns="0" rtlCol="0">
            <a:spAutoFit/>
          </a:bodyPr>
          <a:lstStyle/>
          <a:p>
            <a:pPr marL="12700">
              <a:lnSpc>
                <a:spcPct val="100000"/>
              </a:lnSpc>
              <a:spcBef>
                <a:spcPts val="105"/>
              </a:spcBef>
            </a:pPr>
            <a:r>
              <a:rPr spc="-10" dirty="0" smtClean="0">
                <a:solidFill>
                  <a:srgbClr val="1F2021"/>
                </a:solidFill>
              </a:rPr>
              <a:t>OBJECTIVES</a:t>
            </a:r>
            <a:endParaRPr spc="-10" dirty="0">
              <a:solidFill>
                <a:srgbClr val="1F2021"/>
              </a:solidFill>
            </a:endParaRPr>
          </a:p>
        </p:txBody>
      </p:sp>
      <p:sp>
        <p:nvSpPr>
          <p:cNvPr id="3" name="object 3"/>
          <p:cNvSpPr txBox="1"/>
          <p:nvPr/>
        </p:nvSpPr>
        <p:spPr>
          <a:xfrm>
            <a:off x="756310" y="1519153"/>
            <a:ext cx="8441690" cy="3571875"/>
          </a:xfrm>
          <a:prstGeom prst="rect">
            <a:avLst/>
          </a:prstGeom>
        </p:spPr>
        <p:txBody>
          <a:bodyPr vert="horz" wrap="square" lIns="0" tIns="12065" rIns="0" bIns="0" rtlCol="0">
            <a:spAutoFit/>
          </a:bodyPr>
          <a:lstStyle/>
          <a:p>
            <a:pPr marL="469900" marR="5080" indent="-457200">
              <a:lnSpc>
                <a:spcPct val="150000"/>
              </a:lnSpc>
              <a:spcBef>
                <a:spcPts val="95"/>
              </a:spcBef>
              <a:buClr>
                <a:srgbClr val="5FCAEE"/>
              </a:buClr>
              <a:buSzPct val="79166"/>
              <a:buAutoNum type="arabicPeriod"/>
              <a:tabLst>
                <a:tab pos="469900" algn="l"/>
              </a:tabLst>
            </a:pPr>
            <a:r>
              <a:rPr sz="2400" dirty="0">
                <a:solidFill>
                  <a:schemeClr val="tx1"/>
                </a:solidFill>
                <a:latin typeface="Times New Roman"/>
                <a:cs typeface="Times New Roman"/>
              </a:rPr>
              <a:t>To</a:t>
            </a:r>
            <a:r>
              <a:rPr sz="2400" spc="325" dirty="0">
                <a:solidFill>
                  <a:schemeClr val="tx1"/>
                </a:solidFill>
                <a:latin typeface="Times New Roman"/>
                <a:cs typeface="Times New Roman"/>
              </a:rPr>
              <a:t> </a:t>
            </a:r>
            <a:r>
              <a:rPr sz="2400" dirty="0">
                <a:solidFill>
                  <a:schemeClr val="tx1"/>
                </a:solidFill>
                <a:latin typeface="Times New Roman"/>
                <a:cs typeface="Times New Roman"/>
              </a:rPr>
              <a:t>investigation</a:t>
            </a:r>
            <a:r>
              <a:rPr sz="2400" spc="335" dirty="0">
                <a:solidFill>
                  <a:schemeClr val="tx1"/>
                </a:solidFill>
                <a:latin typeface="Times New Roman"/>
                <a:cs typeface="Times New Roman"/>
              </a:rPr>
              <a:t> </a:t>
            </a:r>
            <a:r>
              <a:rPr sz="2400" dirty="0">
                <a:solidFill>
                  <a:schemeClr val="tx1"/>
                </a:solidFill>
                <a:latin typeface="Times New Roman"/>
                <a:cs typeface="Times New Roman"/>
              </a:rPr>
              <a:t>of</a:t>
            </a:r>
            <a:r>
              <a:rPr sz="2400" spc="320" dirty="0">
                <a:solidFill>
                  <a:schemeClr val="tx1"/>
                </a:solidFill>
                <a:latin typeface="Times New Roman"/>
                <a:cs typeface="Times New Roman"/>
              </a:rPr>
              <a:t> </a:t>
            </a:r>
            <a:r>
              <a:rPr sz="2400" dirty="0">
                <a:solidFill>
                  <a:schemeClr val="tx1"/>
                </a:solidFill>
                <a:latin typeface="Times New Roman"/>
                <a:cs typeface="Times New Roman"/>
              </a:rPr>
              <a:t>various</a:t>
            </a:r>
            <a:r>
              <a:rPr sz="2400" spc="330" dirty="0">
                <a:solidFill>
                  <a:schemeClr val="tx1"/>
                </a:solidFill>
                <a:latin typeface="Times New Roman"/>
                <a:cs typeface="Times New Roman"/>
              </a:rPr>
              <a:t> </a:t>
            </a:r>
            <a:r>
              <a:rPr sz="2400" dirty="0">
                <a:solidFill>
                  <a:schemeClr val="tx1"/>
                </a:solidFill>
                <a:latin typeface="Times New Roman"/>
                <a:cs typeface="Times New Roman"/>
              </a:rPr>
              <a:t>types</a:t>
            </a:r>
            <a:r>
              <a:rPr sz="2400" spc="340" dirty="0">
                <a:solidFill>
                  <a:schemeClr val="tx1"/>
                </a:solidFill>
                <a:latin typeface="Times New Roman"/>
                <a:cs typeface="Times New Roman"/>
              </a:rPr>
              <a:t> </a:t>
            </a:r>
            <a:r>
              <a:rPr sz="2400" dirty="0">
                <a:solidFill>
                  <a:schemeClr val="tx1"/>
                </a:solidFill>
                <a:latin typeface="Times New Roman"/>
                <a:cs typeface="Times New Roman"/>
              </a:rPr>
              <a:t>of</a:t>
            </a:r>
            <a:r>
              <a:rPr sz="2400" spc="320" dirty="0">
                <a:solidFill>
                  <a:schemeClr val="tx1"/>
                </a:solidFill>
                <a:latin typeface="Times New Roman"/>
                <a:cs typeface="Times New Roman"/>
              </a:rPr>
              <a:t> </a:t>
            </a:r>
            <a:r>
              <a:rPr sz="2400" dirty="0">
                <a:solidFill>
                  <a:schemeClr val="tx1"/>
                </a:solidFill>
                <a:latin typeface="Times New Roman"/>
                <a:cs typeface="Times New Roman"/>
              </a:rPr>
              <a:t>seed</a:t>
            </a:r>
            <a:r>
              <a:rPr sz="2400" spc="330" dirty="0">
                <a:solidFill>
                  <a:schemeClr val="tx1"/>
                </a:solidFill>
                <a:latin typeface="Times New Roman"/>
                <a:cs typeface="Times New Roman"/>
              </a:rPr>
              <a:t> </a:t>
            </a:r>
            <a:r>
              <a:rPr sz="2400" dirty="0">
                <a:solidFill>
                  <a:schemeClr val="tx1"/>
                </a:solidFill>
                <a:latin typeface="Times New Roman"/>
                <a:cs typeface="Times New Roman"/>
              </a:rPr>
              <a:t>sowing</a:t>
            </a:r>
            <a:r>
              <a:rPr sz="2400" spc="330" dirty="0">
                <a:solidFill>
                  <a:schemeClr val="tx1"/>
                </a:solidFill>
                <a:latin typeface="Times New Roman"/>
                <a:cs typeface="Times New Roman"/>
              </a:rPr>
              <a:t> </a:t>
            </a:r>
            <a:r>
              <a:rPr sz="2400" dirty="0">
                <a:solidFill>
                  <a:schemeClr val="tx1"/>
                </a:solidFill>
                <a:latin typeface="Times New Roman"/>
                <a:cs typeface="Times New Roman"/>
              </a:rPr>
              <a:t>and</a:t>
            </a:r>
            <a:r>
              <a:rPr sz="2400" spc="335" dirty="0">
                <a:solidFill>
                  <a:schemeClr val="tx1"/>
                </a:solidFill>
                <a:latin typeface="Times New Roman"/>
                <a:cs typeface="Times New Roman"/>
              </a:rPr>
              <a:t> </a:t>
            </a:r>
            <a:r>
              <a:rPr sz="2400" spc="-10" dirty="0">
                <a:solidFill>
                  <a:schemeClr val="tx1"/>
                </a:solidFill>
                <a:latin typeface="Times New Roman"/>
                <a:cs typeface="Times New Roman"/>
              </a:rPr>
              <a:t>spraying machine.</a:t>
            </a:r>
            <a:endParaRPr sz="2400" dirty="0">
              <a:solidFill>
                <a:schemeClr val="tx1"/>
              </a:solidFill>
              <a:latin typeface="Times New Roman"/>
              <a:cs typeface="Times New Roman"/>
            </a:endParaRPr>
          </a:p>
          <a:p>
            <a:pPr marL="469900" marR="5715" indent="-457200">
              <a:lnSpc>
                <a:spcPct val="150000"/>
              </a:lnSpc>
              <a:spcBef>
                <a:spcPts val="1000"/>
              </a:spcBef>
              <a:buClr>
                <a:srgbClr val="5FCAEE"/>
              </a:buClr>
              <a:buSzPct val="79166"/>
              <a:buAutoNum type="arabicPeriod"/>
              <a:tabLst>
                <a:tab pos="469900" algn="l"/>
              </a:tabLst>
            </a:pPr>
            <a:r>
              <a:rPr sz="2400" dirty="0">
                <a:solidFill>
                  <a:schemeClr val="tx1"/>
                </a:solidFill>
                <a:latin typeface="Times New Roman"/>
                <a:cs typeface="Times New Roman"/>
              </a:rPr>
              <a:t>To</a:t>
            </a:r>
            <a:r>
              <a:rPr sz="2400" spc="-15" dirty="0">
                <a:solidFill>
                  <a:schemeClr val="tx1"/>
                </a:solidFill>
                <a:latin typeface="Times New Roman"/>
                <a:cs typeface="Times New Roman"/>
              </a:rPr>
              <a:t> </a:t>
            </a:r>
            <a:r>
              <a:rPr sz="2400" dirty="0">
                <a:solidFill>
                  <a:schemeClr val="tx1"/>
                </a:solidFill>
                <a:latin typeface="Times New Roman"/>
                <a:cs typeface="Times New Roman"/>
              </a:rPr>
              <a:t>development</a:t>
            </a:r>
            <a:r>
              <a:rPr sz="2400" spc="5" dirty="0">
                <a:solidFill>
                  <a:schemeClr val="tx1"/>
                </a:solidFill>
                <a:latin typeface="Times New Roman"/>
                <a:cs typeface="Times New Roman"/>
              </a:rPr>
              <a:t> </a:t>
            </a:r>
            <a:r>
              <a:rPr sz="2400" dirty="0">
                <a:solidFill>
                  <a:schemeClr val="tx1"/>
                </a:solidFill>
                <a:latin typeface="Times New Roman"/>
                <a:cs typeface="Times New Roman"/>
              </a:rPr>
              <a:t>of</a:t>
            </a:r>
            <a:r>
              <a:rPr sz="2400" spc="-10" dirty="0">
                <a:solidFill>
                  <a:schemeClr val="tx1"/>
                </a:solidFill>
                <a:latin typeface="Times New Roman"/>
                <a:cs typeface="Times New Roman"/>
              </a:rPr>
              <a:t> </a:t>
            </a:r>
            <a:r>
              <a:rPr sz="2400" dirty="0">
                <a:solidFill>
                  <a:schemeClr val="tx1"/>
                </a:solidFill>
                <a:latin typeface="Times New Roman"/>
                <a:cs typeface="Times New Roman"/>
              </a:rPr>
              <a:t>solar</a:t>
            </a:r>
            <a:r>
              <a:rPr sz="2400" spc="-5" dirty="0">
                <a:solidFill>
                  <a:schemeClr val="tx1"/>
                </a:solidFill>
                <a:latin typeface="Times New Roman"/>
                <a:cs typeface="Times New Roman"/>
              </a:rPr>
              <a:t> </a:t>
            </a:r>
            <a:r>
              <a:rPr sz="2400" dirty="0">
                <a:solidFill>
                  <a:schemeClr val="tx1"/>
                </a:solidFill>
                <a:latin typeface="Times New Roman"/>
                <a:cs typeface="Times New Roman"/>
              </a:rPr>
              <a:t>powered</a:t>
            </a:r>
            <a:r>
              <a:rPr sz="2400" spc="-5" dirty="0">
                <a:solidFill>
                  <a:schemeClr val="tx1"/>
                </a:solidFill>
                <a:latin typeface="Times New Roman"/>
                <a:cs typeface="Times New Roman"/>
              </a:rPr>
              <a:t> </a:t>
            </a:r>
            <a:r>
              <a:rPr sz="2400" dirty="0">
                <a:solidFill>
                  <a:schemeClr val="tx1"/>
                </a:solidFill>
                <a:latin typeface="Times New Roman"/>
                <a:cs typeface="Times New Roman"/>
              </a:rPr>
              <a:t>seed</a:t>
            </a:r>
            <a:r>
              <a:rPr sz="2400" spc="-10" dirty="0">
                <a:solidFill>
                  <a:schemeClr val="tx1"/>
                </a:solidFill>
                <a:latin typeface="Times New Roman"/>
                <a:cs typeface="Times New Roman"/>
              </a:rPr>
              <a:t> </a:t>
            </a:r>
            <a:r>
              <a:rPr sz="2400" dirty="0">
                <a:solidFill>
                  <a:schemeClr val="tx1"/>
                </a:solidFill>
                <a:latin typeface="Times New Roman"/>
                <a:cs typeface="Times New Roman"/>
              </a:rPr>
              <a:t>sowing</a:t>
            </a:r>
            <a:r>
              <a:rPr sz="2400" spc="-10" dirty="0">
                <a:solidFill>
                  <a:schemeClr val="tx1"/>
                </a:solidFill>
                <a:latin typeface="Times New Roman"/>
                <a:cs typeface="Times New Roman"/>
              </a:rPr>
              <a:t> </a:t>
            </a:r>
            <a:r>
              <a:rPr sz="2400" dirty="0">
                <a:solidFill>
                  <a:schemeClr val="tx1"/>
                </a:solidFill>
                <a:latin typeface="Times New Roman"/>
                <a:cs typeface="Times New Roman"/>
              </a:rPr>
              <a:t>and</a:t>
            </a:r>
            <a:r>
              <a:rPr sz="2400" spc="-5" dirty="0">
                <a:solidFill>
                  <a:schemeClr val="tx1"/>
                </a:solidFill>
                <a:latin typeface="Times New Roman"/>
                <a:cs typeface="Times New Roman"/>
              </a:rPr>
              <a:t> </a:t>
            </a:r>
            <a:r>
              <a:rPr sz="2400" dirty="0">
                <a:solidFill>
                  <a:schemeClr val="tx1"/>
                </a:solidFill>
                <a:latin typeface="Times New Roman"/>
                <a:cs typeface="Times New Roman"/>
              </a:rPr>
              <a:t>seed</a:t>
            </a:r>
            <a:r>
              <a:rPr sz="2400" spc="-5" dirty="0">
                <a:solidFill>
                  <a:schemeClr val="tx1"/>
                </a:solidFill>
                <a:latin typeface="Times New Roman"/>
                <a:cs typeface="Times New Roman"/>
              </a:rPr>
              <a:t> </a:t>
            </a:r>
            <a:r>
              <a:rPr sz="2400" spc="-10" dirty="0">
                <a:solidFill>
                  <a:schemeClr val="tx1"/>
                </a:solidFill>
                <a:latin typeface="Times New Roman"/>
                <a:cs typeface="Times New Roman"/>
              </a:rPr>
              <a:t>spraying machine.</a:t>
            </a:r>
            <a:endParaRPr sz="2400" dirty="0">
              <a:solidFill>
                <a:schemeClr val="tx1"/>
              </a:solidFill>
              <a:latin typeface="Times New Roman"/>
              <a:cs typeface="Times New Roman"/>
            </a:endParaRPr>
          </a:p>
          <a:p>
            <a:pPr marL="469900" marR="5080" indent="-457200">
              <a:lnSpc>
                <a:spcPct val="150000"/>
              </a:lnSpc>
              <a:spcBef>
                <a:spcPts val="1010"/>
              </a:spcBef>
              <a:buClr>
                <a:srgbClr val="5FCAEE"/>
              </a:buClr>
              <a:buSzPct val="79166"/>
              <a:buAutoNum type="arabicPeriod"/>
              <a:tabLst>
                <a:tab pos="469900" algn="l"/>
                <a:tab pos="925194" algn="l"/>
                <a:tab pos="1876425" algn="l"/>
                <a:tab pos="2266950" algn="l"/>
                <a:tab pos="3979545" algn="l"/>
                <a:tab pos="4371340" algn="l"/>
                <a:tab pos="5101590" algn="l"/>
                <a:tab pos="6290310" algn="l"/>
                <a:tab pos="6970395" algn="l"/>
                <a:tab pos="7988300" algn="l"/>
              </a:tabLst>
            </a:pPr>
            <a:r>
              <a:rPr sz="2400" spc="-25" dirty="0">
                <a:solidFill>
                  <a:schemeClr val="tx1"/>
                </a:solidFill>
                <a:latin typeface="Times New Roman"/>
                <a:cs typeface="Times New Roman"/>
              </a:rPr>
              <a:t>To</a:t>
            </a:r>
            <a:r>
              <a:rPr sz="2400" dirty="0">
                <a:solidFill>
                  <a:schemeClr val="tx1"/>
                </a:solidFill>
                <a:latin typeface="Times New Roman"/>
                <a:cs typeface="Times New Roman"/>
              </a:rPr>
              <a:t>	</a:t>
            </a:r>
            <a:r>
              <a:rPr sz="2400" spc="-10" dirty="0">
                <a:solidFill>
                  <a:schemeClr val="tx1"/>
                </a:solidFill>
                <a:latin typeface="Times New Roman"/>
                <a:cs typeface="Times New Roman"/>
              </a:rPr>
              <a:t>testing</a:t>
            </a:r>
            <a:r>
              <a:rPr sz="2400" dirty="0">
                <a:solidFill>
                  <a:schemeClr val="tx1"/>
                </a:solidFill>
                <a:latin typeface="Times New Roman"/>
                <a:cs typeface="Times New Roman"/>
              </a:rPr>
              <a:t>	</a:t>
            </a:r>
            <a:r>
              <a:rPr sz="2400" spc="-25" dirty="0">
                <a:solidFill>
                  <a:schemeClr val="tx1"/>
                </a:solidFill>
                <a:latin typeface="Times New Roman"/>
                <a:cs typeface="Times New Roman"/>
              </a:rPr>
              <a:t>of</a:t>
            </a:r>
            <a:r>
              <a:rPr sz="2400" dirty="0">
                <a:solidFill>
                  <a:schemeClr val="tx1"/>
                </a:solidFill>
                <a:latin typeface="Times New Roman"/>
                <a:cs typeface="Times New Roman"/>
              </a:rPr>
              <a:t>	</a:t>
            </a:r>
            <a:r>
              <a:rPr sz="2400" spc="-10" dirty="0">
                <a:solidFill>
                  <a:schemeClr val="tx1"/>
                </a:solidFill>
                <a:latin typeface="Times New Roman"/>
                <a:cs typeface="Times New Roman"/>
              </a:rPr>
              <a:t>development</a:t>
            </a:r>
            <a:r>
              <a:rPr sz="2400" dirty="0">
                <a:solidFill>
                  <a:schemeClr val="tx1"/>
                </a:solidFill>
                <a:latin typeface="Times New Roman"/>
                <a:cs typeface="Times New Roman"/>
              </a:rPr>
              <a:t>	</a:t>
            </a:r>
            <a:r>
              <a:rPr sz="2400" spc="-25" dirty="0">
                <a:solidFill>
                  <a:schemeClr val="tx1"/>
                </a:solidFill>
                <a:latin typeface="Times New Roman"/>
                <a:cs typeface="Times New Roman"/>
              </a:rPr>
              <a:t>of</a:t>
            </a:r>
            <a:r>
              <a:rPr sz="2400" dirty="0">
                <a:solidFill>
                  <a:schemeClr val="tx1"/>
                </a:solidFill>
                <a:latin typeface="Times New Roman"/>
                <a:cs typeface="Times New Roman"/>
              </a:rPr>
              <a:t>	</a:t>
            </a:r>
            <a:r>
              <a:rPr sz="2400" spc="-10" dirty="0">
                <a:solidFill>
                  <a:schemeClr val="tx1"/>
                </a:solidFill>
                <a:latin typeface="Times New Roman"/>
                <a:cs typeface="Times New Roman"/>
              </a:rPr>
              <a:t>solar</a:t>
            </a:r>
            <a:r>
              <a:rPr sz="2400" dirty="0">
                <a:solidFill>
                  <a:schemeClr val="tx1"/>
                </a:solidFill>
                <a:latin typeface="Times New Roman"/>
                <a:cs typeface="Times New Roman"/>
              </a:rPr>
              <a:t>	</a:t>
            </a:r>
            <a:r>
              <a:rPr sz="2400" spc="-10" dirty="0">
                <a:solidFill>
                  <a:schemeClr val="tx1"/>
                </a:solidFill>
                <a:latin typeface="Times New Roman"/>
                <a:cs typeface="Times New Roman"/>
              </a:rPr>
              <a:t>powered</a:t>
            </a:r>
            <a:r>
              <a:rPr sz="2400" dirty="0">
                <a:solidFill>
                  <a:schemeClr val="tx1"/>
                </a:solidFill>
                <a:latin typeface="Times New Roman"/>
                <a:cs typeface="Times New Roman"/>
              </a:rPr>
              <a:t>	</a:t>
            </a:r>
            <a:r>
              <a:rPr sz="2400" spc="-20" dirty="0">
                <a:solidFill>
                  <a:schemeClr val="tx1"/>
                </a:solidFill>
                <a:latin typeface="Times New Roman"/>
                <a:cs typeface="Times New Roman"/>
              </a:rPr>
              <a:t>seed</a:t>
            </a:r>
            <a:r>
              <a:rPr sz="2400" dirty="0">
                <a:solidFill>
                  <a:schemeClr val="tx1"/>
                </a:solidFill>
                <a:latin typeface="Times New Roman"/>
                <a:cs typeface="Times New Roman"/>
              </a:rPr>
              <a:t>	</a:t>
            </a:r>
            <a:r>
              <a:rPr sz="2400" spc="-10" dirty="0">
                <a:solidFill>
                  <a:schemeClr val="tx1"/>
                </a:solidFill>
                <a:latin typeface="Times New Roman"/>
                <a:cs typeface="Times New Roman"/>
              </a:rPr>
              <a:t>sowing</a:t>
            </a:r>
            <a:r>
              <a:rPr sz="2400" dirty="0">
                <a:solidFill>
                  <a:schemeClr val="tx1"/>
                </a:solidFill>
                <a:latin typeface="Times New Roman"/>
                <a:cs typeface="Times New Roman"/>
              </a:rPr>
              <a:t>	</a:t>
            </a:r>
            <a:r>
              <a:rPr sz="2400" spc="-25" dirty="0">
                <a:solidFill>
                  <a:schemeClr val="tx1"/>
                </a:solidFill>
                <a:latin typeface="Times New Roman"/>
                <a:cs typeface="Times New Roman"/>
              </a:rPr>
              <a:t>and </a:t>
            </a:r>
            <a:r>
              <a:rPr sz="2400" dirty="0">
                <a:solidFill>
                  <a:schemeClr val="tx1"/>
                </a:solidFill>
                <a:latin typeface="Times New Roman"/>
                <a:cs typeface="Times New Roman"/>
              </a:rPr>
              <a:t>seed</a:t>
            </a:r>
            <a:r>
              <a:rPr sz="2400" spc="-20" dirty="0">
                <a:solidFill>
                  <a:schemeClr val="tx1"/>
                </a:solidFill>
                <a:latin typeface="Times New Roman"/>
                <a:cs typeface="Times New Roman"/>
              </a:rPr>
              <a:t> </a:t>
            </a:r>
            <a:r>
              <a:rPr sz="2400" dirty="0">
                <a:solidFill>
                  <a:schemeClr val="tx1"/>
                </a:solidFill>
                <a:latin typeface="Times New Roman"/>
                <a:cs typeface="Times New Roman"/>
              </a:rPr>
              <a:t>spraying machine</a:t>
            </a:r>
            <a:r>
              <a:rPr sz="2400" spc="-15" dirty="0">
                <a:solidFill>
                  <a:schemeClr val="tx1"/>
                </a:solidFill>
                <a:latin typeface="Times New Roman"/>
                <a:cs typeface="Times New Roman"/>
              </a:rPr>
              <a:t> </a:t>
            </a:r>
            <a:r>
              <a:rPr sz="2400" dirty="0">
                <a:solidFill>
                  <a:schemeClr val="tx1"/>
                </a:solidFill>
                <a:latin typeface="Times New Roman"/>
                <a:cs typeface="Times New Roman"/>
              </a:rPr>
              <a:t>in</a:t>
            </a:r>
            <a:r>
              <a:rPr sz="2400" spc="-15" dirty="0">
                <a:solidFill>
                  <a:schemeClr val="tx1"/>
                </a:solidFill>
                <a:latin typeface="Times New Roman"/>
                <a:cs typeface="Times New Roman"/>
              </a:rPr>
              <a:t> </a:t>
            </a:r>
            <a:r>
              <a:rPr sz="2400" dirty="0">
                <a:solidFill>
                  <a:schemeClr val="tx1"/>
                </a:solidFill>
                <a:latin typeface="Times New Roman"/>
                <a:cs typeface="Times New Roman"/>
              </a:rPr>
              <a:t>actual</a:t>
            </a:r>
            <a:r>
              <a:rPr sz="2400" spc="-30" dirty="0">
                <a:solidFill>
                  <a:schemeClr val="tx1"/>
                </a:solidFill>
                <a:latin typeface="Times New Roman"/>
                <a:cs typeface="Times New Roman"/>
              </a:rPr>
              <a:t> </a:t>
            </a:r>
            <a:r>
              <a:rPr sz="2400" dirty="0">
                <a:solidFill>
                  <a:schemeClr val="tx1"/>
                </a:solidFill>
                <a:latin typeface="Times New Roman"/>
                <a:cs typeface="Times New Roman"/>
              </a:rPr>
              <a:t>agricultural</a:t>
            </a:r>
            <a:r>
              <a:rPr sz="2400" spc="-60" dirty="0">
                <a:solidFill>
                  <a:schemeClr val="tx1"/>
                </a:solidFill>
                <a:latin typeface="Times New Roman"/>
                <a:cs typeface="Times New Roman"/>
              </a:rPr>
              <a:t> </a:t>
            </a:r>
            <a:r>
              <a:rPr sz="2400" spc="-10" dirty="0">
                <a:solidFill>
                  <a:schemeClr val="tx1"/>
                </a:solidFill>
                <a:latin typeface="Times New Roman"/>
                <a:cs typeface="Times New Roman"/>
              </a:rPr>
              <a:t>farm.</a:t>
            </a:r>
            <a:endParaRPr sz="2400" dirty="0">
              <a:solidFill>
                <a:schemeClr val="tx1"/>
              </a:solidFill>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Text Placeholder 2"/>
          <p:cNvSpPr>
            <a:spLocks noGrp="1"/>
          </p:cNvSpPr>
          <p:nvPr>
            <p:ph type="body" idx="1"/>
          </p:nvPr>
        </p:nvSpPr>
        <p:spPr>
          <a:xfrm>
            <a:off x="854151" y="1445513"/>
            <a:ext cx="8440420" cy="3877985"/>
          </a:xfrm>
        </p:spPr>
        <p:txBody>
          <a:bodyPr/>
          <a:lstStyle/>
          <a:p>
            <a:pPr marL="342900" indent="-342900" fontAlgn="base">
              <a:lnSpc>
                <a:spcPct val="150000"/>
              </a:lnSpc>
              <a:buClr>
                <a:srgbClr val="00B0F0"/>
              </a:buClr>
              <a:buFont typeface="Wingdings" panose="05000000000000000000" pitchFamily="2" charset="2"/>
              <a:buChar char="ü"/>
            </a:pPr>
            <a:r>
              <a:rPr lang="en-US" dirty="0">
                <a:solidFill>
                  <a:schemeClr val="tx1"/>
                </a:solidFill>
              </a:rPr>
              <a:t>Hopper</a:t>
            </a:r>
          </a:p>
          <a:p>
            <a:pPr marL="342900" indent="-342900" fontAlgn="base">
              <a:lnSpc>
                <a:spcPct val="150000"/>
              </a:lnSpc>
              <a:buClr>
                <a:srgbClr val="00B0F0"/>
              </a:buClr>
              <a:buFont typeface="Wingdings" panose="05000000000000000000" pitchFamily="2" charset="2"/>
              <a:buChar char="ü"/>
            </a:pPr>
            <a:r>
              <a:rPr lang="en-US" dirty="0" smtClean="0">
                <a:solidFill>
                  <a:schemeClr val="tx1"/>
                </a:solidFill>
              </a:rPr>
              <a:t>DC </a:t>
            </a:r>
            <a:r>
              <a:rPr lang="en-US" dirty="0">
                <a:solidFill>
                  <a:schemeClr val="tx1"/>
                </a:solidFill>
              </a:rPr>
              <a:t>Motors</a:t>
            </a:r>
          </a:p>
          <a:p>
            <a:pPr marL="342900" indent="-342900" fontAlgn="base">
              <a:lnSpc>
                <a:spcPct val="150000"/>
              </a:lnSpc>
              <a:buClr>
                <a:srgbClr val="00B0F0"/>
              </a:buClr>
              <a:buFont typeface="Wingdings" panose="05000000000000000000" pitchFamily="2" charset="2"/>
              <a:buChar char="ü"/>
            </a:pPr>
            <a:r>
              <a:rPr lang="en-US" dirty="0">
                <a:solidFill>
                  <a:schemeClr val="tx1"/>
                </a:solidFill>
              </a:rPr>
              <a:t>DC Fan</a:t>
            </a:r>
          </a:p>
          <a:p>
            <a:pPr marL="342900" indent="-342900" fontAlgn="base">
              <a:lnSpc>
                <a:spcPct val="150000"/>
              </a:lnSpc>
              <a:buClr>
                <a:srgbClr val="00B0F0"/>
              </a:buClr>
              <a:buFont typeface="Wingdings" panose="05000000000000000000" pitchFamily="2" charset="2"/>
              <a:buChar char="ü"/>
            </a:pPr>
            <a:r>
              <a:rPr lang="en-US" dirty="0">
                <a:solidFill>
                  <a:schemeClr val="tx1"/>
                </a:solidFill>
              </a:rPr>
              <a:t>Servo Motors</a:t>
            </a:r>
          </a:p>
          <a:p>
            <a:pPr marL="342900" indent="-342900" fontAlgn="base">
              <a:lnSpc>
                <a:spcPct val="150000"/>
              </a:lnSpc>
              <a:buClr>
                <a:srgbClr val="00B0F0"/>
              </a:buClr>
              <a:buFont typeface="Wingdings" panose="05000000000000000000" pitchFamily="2" charset="2"/>
              <a:buChar char="ü"/>
            </a:pPr>
            <a:r>
              <a:rPr lang="en-US" dirty="0" smtClean="0">
                <a:solidFill>
                  <a:schemeClr val="tx1"/>
                </a:solidFill>
              </a:rPr>
              <a:t>Controller </a:t>
            </a:r>
            <a:r>
              <a:rPr lang="en-US" dirty="0">
                <a:solidFill>
                  <a:schemeClr val="tx1"/>
                </a:solidFill>
              </a:rPr>
              <a:t>Circuitry</a:t>
            </a:r>
          </a:p>
          <a:p>
            <a:pPr marL="342900" indent="-342900" fontAlgn="base">
              <a:lnSpc>
                <a:spcPct val="150000"/>
              </a:lnSpc>
              <a:buClr>
                <a:srgbClr val="00B0F0"/>
              </a:buClr>
              <a:buFont typeface="Wingdings" panose="05000000000000000000" pitchFamily="2" charset="2"/>
              <a:buChar char="ü"/>
            </a:pPr>
            <a:r>
              <a:rPr lang="en-US" dirty="0">
                <a:solidFill>
                  <a:schemeClr val="tx1"/>
                </a:solidFill>
              </a:rPr>
              <a:t>Wireless Remote</a:t>
            </a:r>
          </a:p>
          <a:p>
            <a:pPr marL="342900" indent="-342900" fontAlgn="base">
              <a:lnSpc>
                <a:spcPct val="150000"/>
              </a:lnSpc>
              <a:buClr>
                <a:srgbClr val="00B0F0"/>
              </a:buClr>
              <a:buFont typeface="Wingdings" panose="05000000000000000000" pitchFamily="2" charset="2"/>
              <a:buChar char="ü"/>
            </a:pPr>
            <a:r>
              <a:rPr lang="en-US" dirty="0">
                <a:solidFill>
                  <a:schemeClr val="tx1"/>
                </a:solidFill>
              </a:rPr>
              <a:t>Battery</a:t>
            </a:r>
          </a:p>
        </p:txBody>
      </p:sp>
    </p:spTree>
    <p:extLst>
      <p:ext uri="{BB962C8B-B14F-4D97-AF65-F5344CB8AC3E}">
        <p14:creationId xmlns:p14="http://schemas.microsoft.com/office/powerpoint/2010/main" val="286586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HOPPER</a:t>
            </a:r>
            <a:endParaRPr lang="en-US" dirty="0"/>
          </a:p>
        </p:txBody>
      </p:sp>
      <p:sp>
        <p:nvSpPr>
          <p:cNvPr id="3" name="Text Placeholder 2"/>
          <p:cNvSpPr>
            <a:spLocks noGrp="1"/>
          </p:cNvSpPr>
          <p:nvPr>
            <p:ph type="body" idx="1"/>
          </p:nvPr>
        </p:nvSpPr>
        <p:spPr>
          <a:xfrm>
            <a:off x="914399" y="1445513"/>
            <a:ext cx="8380171" cy="2703625"/>
          </a:xfrm>
        </p:spPr>
        <p:txBody>
          <a:bodyPr/>
          <a:lstStyle/>
          <a:p>
            <a:pPr algn="just">
              <a:lnSpc>
                <a:spcPct val="150000"/>
              </a:lnSpc>
            </a:pPr>
            <a:r>
              <a:rPr lang="en-US" dirty="0">
                <a:solidFill>
                  <a:schemeClr val="tx1"/>
                </a:solidFill>
              </a:rPr>
              <a:t>In </a:t>
            </a:r>
            <a:r>
              <a:rPr lang="en-US" dirty="0" smtClean="0">
                <a:solidFill>
                  <a:schemeClr val="tx1"/>
                </a:solidFill>
              </a:rPr>
              <a:t>this technique</a:t>
            </a:r>
            <a:r>
              <a:rPr lang="en-US" dirty="0">
                <a:solidFill>
                  <a:schemeClr val="tx1"/>
                </a:solidFill>
              </a:rPr>
              <a:t> seeds in a hopper get sprayed by means of fan or blower directly to land without human effort. By this process the seed is feed to land at the time of plough . The main benefit of using this method is to reduce the time of seed to the land and reduced human </a:t>
            </a:r>
            <a:r>
              <a:rPr lang="en-US" dirty="0" smtClean="0">
                <a:solidFill>
                  <a:schemeClr val="tx1"/>
                </a:solidFill>
              </a:rPr>
              <a:t>effort</a:t>
            </a:r>
            <a:r>
              <a:rPr lang="en-US" dirty="0" smtClean="0"/>
              <a:t>.</a:t>
            </a:r>
          </a:p>
        </p:txBody>
      </p:sp>
    </p:spTree>
    <p:extLst>
      <p:ext uri="{BB962C8B-B14F-4D97-AF65-F5344CB8AC3E}">
        <p14:creationId xmlns:p14="http://schemas.microsoft.com/office/powerpoint/2010/main" val="206307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 AND DC FAN</a:t>
            </a:r>
            <a:endParaRPr lang="en-US" dirty="0"/>
          </a:p>
        </p:txBody>
      </p:sp>
      <p:sp>
        <p:nvSpPr>
          <p:cNvPr id="3" name="Text Placeholder 2"/>
          <p:cNvSpPr>
            <a:spLocks noGrp="1"/>
          </p:cNvSpPr>
          <p:nvPr>
            <p:ph type="body" idx="1"/>
          </p:nvPr>
        </p:nvSpPr>
        <p:spPr>
          <a:xfrm>
            <a:off x="854151" y="1445513"/>
            <a:ext cx="8440420" cy="4431983"/>
          </a:xfrm>
        </p:spPr>
        <p:txBody>
          <a:bodyPr/>
          <a:lstStyle/>
          <a:p>
            <a:pPr algn="just">
              <a:lnSpc>
                <a:spcPct val="150000"/>
              </a:lnSpc>
            </a:pPr>
            <a:r>
              <a:rPr lang="en-US" dirty="0" smtClean="0">
                <a:solidFill>
                  <a:schemeClr val="tx1"/>
                </a:solidFill>
              </a:rPr>
              <a:t>The </a:t>
            </a:r>
            <a:r>
              <a:rPr lang="en-US" dirty="0">
                <a:solidFill>
                  <a:schemeClr val="tx1"/>
                </a:solidFill>
              </a:rPr>
              <a:t>power to DC motor is given by battery and DC motor is connected to the rear wheel of the machine using transmission system</a:t>
            </a:r>
            <a:r>
              <a:rPr lang="en-US" dirty="0" smtClean="0">
                <a:solidFill>
                  <a:schemeClr val="tx1"/>
                </a:solidFill>
              </a:rPr>
              <a:t>.</a:t>
            </a: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The </a:t>
            </a:r>
            <a:r>
              <a:rPr lang="en-US" dirty="0">
                <a:solidFill>
                  <a:schemeClr val="tx1"/>
                </a:solidFill>
              </a:rPr>
              <a:t>battery </a:t>
            </a:r>
            <a:r>
              <a:rPr lang="en-US" dirty="0" smtClean="0">
                <a:solidFill>
                  <a:schemeClr val="tx1"/>
                </a:solidFill>
              </a:rPr>
              <a:t>powers </a:t>
            </a:r>
            <a:r>
              <a:rPr lang="en-US" dirty="0">
                <a:solidFill>
                  <a:schemeClr val="tx1"/>
                </a:solidFill>
              </a:rPr>
              <a:t>the DC motor and fan/blower. Seeds are stored in the hopper and blown out by the fan/blower in a uniform pattern over a field.</a:t>
            </a:r>
            <a:endParaRPr lang="en-US" dirty="0" smtClean="0">
              <a:solidFill>
                <a:schemeClr val="tx1"/>
              </a:solidFill>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412501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557</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Wingdings</vt:lpstr>
      <vt:lpstr>Office Theme</vt:lpstr>
      <vt:lpstr>ELECTRONICS AND COMMUNICATION ENGINEERING</vt:lpstr>
      <vt:lpstr>SYNOPSIS</vt:lpstr>
      <vt:lpstr>INTRODUCTION</vt:lpstr>
      <vt:lpstr>EXISTING SYSTEM:</vt:lpstr>
      <vt:lpstr>PROBLEM STATEMENT</vt:lpstr>
      <vt:lpstr>OBJECTIVES</vt:lpstr>
      <vt:lpstr>COMPONENTS</vt:lpstr>
      <vt:lpstr>HOPPER</vt:lpstr>
      <vt:lpstr>DC MOTOR AND DC FAN</vt:lpstr>
      <vt:lpstr>DIAGRAM</vt:lpstr>
      <vt:lpstr>ADVANTAGES</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Microsoft account</cp:lastModifiedBy>
  <cp:revision>7</cp:revision>
  <dcterms:created xsi:type="dcterms:W3CDTF">2024-03-21T16:03:39Z</dcterms:created>
  <dcterms:modified xsi:type="dcterms:W3CDTF">2024-03-21T16:55:26Z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2024-01-27T00:00:00Z</vt:filetime>
  </property>
  <property fmtid="{D5CDD505-2E9C-101B-9397-08002B2CF9AE}" pid="3" name="Creator">
    <vt:lpwstr>Microsoft® PowerPoint® 2021</vt:lpwstr>
  </property>
  <property fmtid="{D5CDD505-2E9C-101B-9397-08002B2CF9AE}" pid="4" name="LastSaved">
    <vt:filetime>2024-03-21T00:00:00Z</vt:filetime>
  </property>
  <property fmtid="{D5CDD505-2E9C-101B-9397-08002B2CF9AE}" pid="5" name="Producer">
    <vt:lpwstr>Microsoft® PowerPoint® 2021</vt:lpwstr>
  </property>
</Properties>
</file>