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7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35" d="100"/>
          <a:sy n="35" d="100"/>
        </p:scale>
        <p:origin x="60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07BA0-3587-4603-BDFF-EB2A8840EC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C67750-4EE7-4012-87FD-6A057B711C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45363-C76D-4100-A480-DDB10BF66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140D3-25CC-409C-A0D8-02F7D6EAB54C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A34989-2841-4FA6-9F0F-8FBEE6008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59398-0E7A-453E-91D6-D473B3758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83348-B411-42F7-9981-0AA260CC7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209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4D78A-635F-4765-BDC5-DAE8FEE72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D72C09-ED2C-43E0-94E5-A98B83475E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0F73E-D43B-4790-8F59-3D9837065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140D3-25CC-409C-A0D8-02F7D6EAB54C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385E10-FAAE-4274-A5A1-206271E62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C5C79-4200-47D2-963F-347A4168D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83348-B411-42F7-9981-0AA260CC7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50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8D98B9-7051-41F1-8850-69B7260146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D06521-5E63-4AD0-9E46-79AACA623E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EDB59-FFC2-49A6-9946-D73261937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140D3-25CC-409C-A0D8-02F7D6EAB54C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DBEF2B-8C0E-4909-B794-DABC55095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F6D47-2ED0-4522-A2EB-6B66B4E81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83348-B411-42F7-9981-0AA260CC7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156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9AE4B-5015-44AF-B360-6E452B0FB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F5E13-5877-4423-85C3-6502C6204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E7A2A-B715-466C-A845-3CD3BDBF6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140D3-25CC-409C-A0D8-02F7D6EAB54C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D737E-AEFC-4DBF-936A-83A084674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2224A3-D44E-45FF-9F52-DB9226079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83348-B411-42F7-9981-0AA260CC7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142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8A6D3-BEDF-47EF-80B6-8774B8809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671A9E-70B5-4D0B-98FF-031C39A59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8A9D48-E051-4A8A-8D73-4EA6A299A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140D3-25CC-409C-A0D8-02F7D6EAB54C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0FC20C-40B6-4112-B72B-00FDEDC29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6F6D0-BBA5-4C38-8C00-0BD09DA0E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83348-B411-42F7-9981-0AA260CC7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555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DCB65-0548-496D-8A37-073DB8CA2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03D09-E365-43E8-AC42-89BEAC114A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DB9546-B321-44AE-94A8-5C8E42F93D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64827D-6A2E-46CF-BBB2-42BD79850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140D3-25CC-409C-A0D8-02F7D6EAB54C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978157-7F85-4F96-BD2C-B7853C541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9F00D-AB18-470C-88AC-7BBD22837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83348-B411-42F7-9981-0AA260CC7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236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507F7-EF09-4A1B-9ACF-8ADB083CB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365BFC-2939-4DD9-B050-D9E243400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6EB046-1296-4549-9195-D40437DBFA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48C731-3C68-4717-AC11-305648BC4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E23EE9-2420-4615-B8D7-AA838D61F7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14AAA4-D309-4844-8CB9-3FB9968B5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140D3-25CC-409C-A0D8-02F7D6EAB54C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F86AF6-196F-4D88-BF2D-A701F5D42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CDBA76-C010-42EB-B93C-7182CAD97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83348-B411-42F7-9981-0AA260CC7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222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8A02E-B9E6-476C-BD30-9C0115C0C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56C840-A7EC-4F65-A2FF-C7BCDCA9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140D3-25CC-409C-A0D8-02F7D6EAB54C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CBEC2C-A164-49BF-9C0D-0A3DA40D8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BF2584-1A0D-4871-A20E-DF23DA3BA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83348-B411-42F7-9981-0AA260CC7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702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134EDA-6186-496C-B98E-0A5590367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140D3-25CC-409C-A0D8-02F7D6EAB54C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238D18-D5B2-4246-9EFE-3D3D86253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F28151-7C53-4DDF-9949-EBEBF934A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83348-B411-42F7-9981-0AA260CC7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303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D423C-57F9-4B83-96B4-10A04585F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7EF82-B06C-4009-94E5-B91493832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2CE123-A823-4701-B00B-1AA39AF6D2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72126-BD66-46E8-8DA8-F3DEA8A98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140D3-25CC-409C-A0D8-02F7D6EAB54C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71127C-9AFA-41A4-987C-B02BF85AE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F0B97E-1AFC-4796-8EBA-9D36DB514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83348-B411-42F7-9981-0AA260CC7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299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F928D-ABD5-4979-9FAC-E4E0AB4CD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B8A938-C07C-41E4-96E4-D9A267EB33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954191-7C02-44C2-942C-FC3F9CC013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618104-FCDE-4E3A-88CF-B2CA1AA67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140D3-25CC-409C-A0D8-02F7D6EAB54C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493EDF-CE2E-4B8D-8016-E81E61300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EFCCAA-3657-47BD-B7A9-1B1E8410B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83348-B411-42F7-9981-0AA260CC7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422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4245CD-1605-4DA8-9699-5BD29FFB4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0BC602-77D0-4966-9230-291D576839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003FFD-F921-4B79-AC89-EB326D4600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140D3-25CC-409C-A0D8-02F7D6EAB54C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F42F9-B9A7-469A-A3DB-D526495319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05001E-D3E7-47AE-A53A-962D972F29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83348-B411-42F7-9981-0AA260CC7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425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324D0141-FFD4-49BB-BBA1-F126B3704089}"/>
              </a:ext>
            </a:extLst>
          </p:cNvPr>
          <p:cNvSpPr/>
          <p:nvPr/>
        </p:nvSpPr>
        <p:spPr>
          <a:xfrm>
            <a:off x="4693332" y="689315"/>
            <a:ext cx="1969477" cy="1800665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A201C81-7982-46CF-A63F-70C2D9140B65}"/>
              </a:ext>
            </a:extLst>
          </p:cNvPr>
          <p:cNvSpPr/>
          <p:nvPr/>
        </p:nvSpPr>
        <p:spPr>
          <a:xfrm>
            <a:off x="5310553" y="1266091"/>
            <a:ext cx="211015" cy="211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58D28E3-223A-4535-8BAF-001A1A33D459}"/>
              </a:ext>
            </a:extLst>
          </p:cNvPr>
          <p:cNvSpPr/>
          <p:nvPr/>
        </p:nvSpPr>
        <p:spPr>
          <a:xfrm>
            <a:off x="6045590" y="1266091"/>
            <a:ext cx="211015" cy="211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c 5">
            <a:extLst>
              <a:ext uri="{FF2B5EF4-FFF2-40B4-BE49-F238E27FC236}">
                <a16:creationId xmlns:a16="http://schemas.microsoft.com/office/drawing/2014/main" id="{2EABD578-6B73-4932-A9A3-2F357800C36A}"/>
              </a:ext>
            </a:extLst>
          </p:cNvPr>
          <p:cNvSpPr/>
          <p:nvPr/>
        </p:nvSpPr>
        <p:spPr>
          <a:xfrm rot="8475834">
            <a:off x="5399947" y="1424889"/>
            <a:ext cx="735037" cy="647115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B35830-03D5-42D8-A606-C3CC9BFA3AA0}"/>
              </a:ext>
            </a:extLst>
          </p:cNvPr>
          <p:cNvSpPr txBox="1"/>
          <p:nvPr/>
        </p:nvSpPr>
        <p:spPr>
          <a:xfrm>
            <a:off x="4787858" y="2807578"/>
            <a:ext cx="1959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Snowball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238514-E27F-45E0-8FE8-4069454C9ACF}"/>
              </a:ext>
            </a:extLst>
          </p:cNvPr>
          <p:cNvSpPr txBox="1"/>
          <p:nvPr/>
        </p:nvSpPr>
        <p:spPr>
          <a:xfrm>
            <a:off x="5335921" y="3586841"/>
            <a:ext cx="93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 In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FC4168-1BC2-4B91-B296-B20A6164DE6B}"/>
              </a:ext>
            </a:extLst>
          </p:cNvPr>
          <p:cNvSpPr/>
          <p:nvPr/>
        </p:nvSpPr>
        <p:spPr>
          <a:xfrm>
            <a:off x="2616590" y="4252989"/>
            <a:ext cx="6330462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Username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6A5C863-0420-4F20-A9BC-F74ED8CB58BA}"/>
              </a:ext>
            </a:extLst>
          </p:cNvPr>
          <p:cNvSpPr/>
          <p:nvPr/>
        </p:nvSpPr>
        <p:spPr>
          <a:xfrm>
            <a:off x="2616590" y="5268743"/>
            <a:ext cx="6330462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Password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399E02-F4C2-4ABA-AB18-BBA014F81507}"/>
              </a:ext>
            </a:extLst>
          </p:cNvPr>
          <p:cNvSpPr txBox="1"/>
          <p:nvPr/>
        </p:nvSpPr>
        <p:spPr>
          <a:xfrm>
            <a:off x="11005200" y="312951"/>
            <a:ext cx="93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 Up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0CBAEB9-D99F-4F75-A2F0-38BD7BBC200D}"/>
              </a:ext>
            </a:extLst>
          </p:cNvPr>
          <p:cNvSpPr/>
          <p:nvPr/>
        </p:nvSpPr>
        <p:spPr>
          <a:xfrm>
            <a:off x="5150619" y="6235262"/>
            <a:ext cx="1308296" cy="4866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 In</a:t>
            </a:r>
          </a:p>
        </p:txBody>
      </p:sp>
    </p:spTree>
    <p:extLst>
      <p:ext uri="{BB962C8B-B14F-4D97-AF65-F5344CB8AC3E}">
        <p14:creationId xmlns:p14="http://schemas.microsoft.com/office/powerpoint/2010/main" val="3974216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1061706-0811-4C94-B2B8-C2743746A89A}"/>
              </a:ext>
            </a:extLst>
          </p:cNvPr>
          <p:cNvSpPr/>
          <p:nvPr/>
        </p:nvSpPr>
        <p:spPr>
          <a:xfrm>
            <a:off x="309489" y="320040"/>
            <a:ext cx="2700997" cy="6217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7A7BFF-CEA2-439D-B957-EFA7A3954AB6}"/>
              </a:ext>
            </a:extLst>
          </p:cNvPr>
          <p:cNvSpPr/>
          <p:nvPr/>
        </p:nvSpPr>
        <p:spPr>
          <a:xfrm>
            <a:off x="3010486" y="320040"/>
            <a:ext cx="9003323" cy="62179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84C69FA-B465-4EB9-9761-521527F66B76}"/>
              </a:ext>
            </a:extLst>
          </p:cNvPr>
          <p:cNvSpPr/>
          <p:nvPr/>
        </p:nvSpPr>
        <p:spPr>
          <a:xfrm>
            <a:off x="4346917" y="5992837"/>
            <a:ext cx="6611815" cy="3798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782404C-65CA-4CCC-8448-9126EE685A2C}"/>
              </a:ext>
            </a:extLst>
          </p:cNvPr>
          <p:cNvSpPr/>
          <p:nvPr/>
        </p:nvSpPr>
        <p:spPr>
          <a:xfrm>
            <a:off x="3734973" y="534572"/>
            <a:ext cx="2757267" cy="3798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6D5EBD7-32B0-4F15-A413-EB5339416966}"/>
              </a:ext>
            </a:extLst>
          </p:cNvPr>
          <p:cNvSpPr/>
          <p:nvPr/>
        </p:nvSpPr>
        <p:spPr>
          <a:xfrm>
            <a:off x="8522678" y="1221544"/>
            <a:ext cx="2757267" cy="3798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019CDF2-2834-4A9E-9C90-9D664475ECAF}"/>
              </a:ext>
            </a:extLst>
          </p:cNvPr>
          <p:cNvSpPr/>
          <p:nvPr/>
        </p:nvSpPr>
        <p:spPr>
          <a:xfrm>
            <a:off x="3734972" y="2171700"/>
            <a:ext cx="2757267" cy="3798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D5F033F-CF33-4F2C-AE2B-93942661F42B}"/>
              </a:ext>
            </a:extLst>
          </p:cNvPr>
          <p:cNvSpPr/>
          <p:nvPr/>
        </p:nvSpPr>
        <p:spPr>
          <a:xfrm>
            <a:off x="8522677" y="2883877"/>
            <a:ext cx="2757267" cy="3798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B77E652-7599-47E8-8C62-8AD8BFFACC70}"/>
              </a:ext>
            </a:extLst>
          </p:cNvPr>
          <p:cNvSpPr/>
          <p:nvPr/>
        </p:nvSpPr>
        <p:spPr>
          <a:xfrm>
            <a:off x="3108960" y="534572"/>
            <a:ext cx="422031" cy="3798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7242E0B-359E-49B0-A03B-2C7A7C4FDED2}"/>
              </a:ext>
            </a:extLst>
          </p:cNvPr>
          <p:cNvSpPr/>
          <p:nvPr/>
        </p:nvSpPr>
        <p:spPr>
          <a:xfrm>
            <a:off x="3108960" y="2150012"/>
            <a:ext cx="422031" cy="3798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7E11501-CD07-43BB-A233-52EBBDDCD833}"/>
              </a:ext>
            </a:extLst>
          </p:cNvPr>
          <p:cNvSpPr/>
          <p:nvPr/>
        </p:nvSpPr>
        <p:spPr>
          <a:xfrm>
            <a:off x="11435860" y="2883877"/>
            <a:ext cx="422031" cy="3798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767CF3E-8F37-40D2-B426-9D853136A35E}"/>
              </a:ext>
            </a:extLst>
          </p:cNvPr>
          <p:cNvSpPr/>
          <p:nvPr/>
        </p:nvSpPr>
        <p:spPr>
          <a:xfrm>
            <a:off x="11435861" y="1221544"/>
            <a:ext cx="422031" cy="3798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471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</TotalTime>
  <Words>9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Sreyaem Hourn</dc:creator>
  <cp:lastModifiedBy>Sreyaem Hourn</cp:lastModifiedBy>
  <cp:revision>5</cp:revision>
  <dcterms:created xsi:type="dcterms:W3CDTF">2021-05-20T07:19:31Z</dcterms:created>
  <dcterms:modified xsi:type="dcterms:W3CDTF">2021-05-20T10:24:48Z</dcterms:modified>
</cp:coreProperties>
</file>