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c5e3a62e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c5e3a62e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c5e3a62e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c5e3a62e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c680b40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c680b4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c680b40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c680b40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c5e3a62e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c5e3a62e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c5e3a62e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c5e3a62e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c5e3a62e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c5e3a62e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c5e3a62e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c5e3a62e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c5e3a62e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c5e3a62e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c5e3a62e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c5e3a62e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YEBfamv-_do?t=14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wXB-V_Keiu8?t=11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Cybersecurity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Sreya Vangara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Totally Unrelated Problem</a:t>
            </a:r>
            <a:endParaRPr/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Figure me out! {r_wlmg_vevm_mvvw_zm_zhxrr_gzyov}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Unrelated Problem</a:t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Find the flag in “unrelated-2”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Hint 1: Decode the file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Hint 2: What kind of encoding methods did we discuss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Hint 3: What numerical encoding methods exist other than base 2, 8, 16?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Arithmetic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25" y="0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Encrypted Communication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Diffie-Hellman Key Exchange</a:t>
            </a:r>
            <a:endParaRPr/>
          </a:p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Diffie–Hellman key exchange method allows two parties that have no prior knowledge of each other to jointly establish a shared secret key over an insecure channel. This key can then be used to encrypt subsequent communications using a symmetric key cipher.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https://youtu.be/YEBfamv-_do?t=145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1303800" y="1671925"/>
            <a:ext cx="70305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Choose two (usually large) primes, p and q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Compute a value N = p*q, commonly </a:t>
            </a:r>
            <a:r>
              <a:rPr lang="en" sz="1700"/>
              <a:t>referred</a:t>
            </a:r>
            <a:r>
              <a:rPr lang="en" sz="1700"/>
              <a:t> to as the modulus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Compute phi(N) = (p-1)*(q-1)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Choose a "public exponent value", denoted e. Typically this is 3 or 65537.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Compute d, the "private exponent value" which is the </a:t>
            </a:r>
            <a:r>
              <a:rPr lang="en" sz="1700"/>
              <a:t>multiplicative</a:t>
            </a:r>
            <a:r>
              <a:rPr lang="en" sz="1700"/>
              <a:t> inverse of e mod(phi(N))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 encrypt a message m, compute m^e mod (N)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 decrypt a ciphertext c, compute c^d mod (N)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https://youtu.be/wXB-V_Keiu8?t=119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spy sent an RSA-encrypted message (“handout”). We got their key data, but we're not very good at math. Can you decrypt</a:t>
            </a:r>
            <a:r>
              <a:rPr lang="en" sz="1700"/>
              <a:t> it</a:t>
            </a:r>
            <a:r>
              <a:rPr lang="en" sz="1700"/>
              <a:t>? Note that the flag is not a number but a number decoded as ASCII text.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Hint: Free code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def int2Text(number, size):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text = "".join([chr((number &gt;&gt; j) &amp; 0xff)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for j in reversed(range(0, size &lt;&lt; 3, 8))])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return text.lstrip("\x00")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Find the flag from rsa1.txt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