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66e6be8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66e6be8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66e6be8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66e6be8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666e6be8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666e6be8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666e6be8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666e6be8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666e6be8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666e6be8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66e6be8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66e6be8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666e6be8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666e6be8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666e6be8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666e6be8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CyberSecurity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Sreya Vangara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Potpourri</a:t>
            </a:r>
            <a:r>
              <a:rPr lang="en"/>
              <a:t> Warm-up!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Find the hidden message in “task.png”!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Hint 1: What differences can you observe?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Hint 2: Do you really need any complex tools?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 the flag in “spam.txt”!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Hint 1: Name of the file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Hint 2: There is a meaning even in things originally intended to be meaningless, it is only necessary to find it.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Hint 3: How do we find hidden messages?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 the flag in “apple.jpg”!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Hint 1: How can we view images?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you find the flag in “ispy”?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Hint 1: What do you use to open .pcap files?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Hint 2: How can you get the files in a network capture?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the image hidden in “secret”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Hint 1: Unzip “secret”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Hint 2: What kind of file is this? What should its header be?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Hint 3: Use your hex editor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There's a suspicious team out there called lolteam, I got my eyes on them for a while and I managed to wiretap their browser as they were changing their password. What did they change their password to? Use “lolteam.pcapng”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Hint 1: Find the POST requests!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Ask me anything!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