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BC53-16FC-4476-942E-9E33E5504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219B3-41E5-4738-82BE-31CB704FC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4D2D-F644-454B-8247-E2CEEFA6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C0A1-8FF3-48D1-AA85-D4CA324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16D4-4D68-4AA9-8F84-91E1166C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D279-0929-48A0-AF83-8EDDF725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EA236-4B6D-47CE-AAFE-F85E270DA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7E6D-D638-4F31-813B-E73D8DEF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28D2-2339-4D69-BAFD-60EA553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34D2-5D05-43BE-B02A-264946B2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0F8F7-1589-4BFA-B84C-533D36A62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F2D2E-044E-4303-8253-2E777D4F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03E6-B83B-4585-9889-CE95CA72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834D-E9EA-454D-B16F-3E6CB42E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EF5A-0B15-49E8-BF85-32A29AB1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BD8C-CFBA-46E5-854B-BE991E24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8A8F-468F-400B-8AF2-6D8E4814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5AA2-D410-455B-9728-02825B8A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4738C-1955-4270-9662-B354834C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6F34-7A2F-47A3-8822-91E4AA6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CE84-264B-48EA-A4E5-74E327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CE092-382A-4F00-92B8-7747330B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3C76-C24A-4305-AFC7-E5F29ED1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B055-7281-43A0-888C-86AB162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8FCD-55BB-42FF-A61B-D0FAAC27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BA4D-06D5-433E-9EDA-9D028BD1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8E20-7A87-46AC-A75F-D2AACBC78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FDA2-EBD4-4280-8702-55D52D8BD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1AF1-AC16-4D34-A407-E62BDB1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9F4E-0B57-41C4-9A6D-FDACEF63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C24C8-F7B4-4476-ADEB-4AB6A326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9DB1-7EA2-4BDA-A99B-496FCD24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3723-31DD-46C9-A851-8DFBCB204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23FC-5118-444A-93CA-006BEFB92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F4B63-1F6A-4B36-BF1A-F4AB7D18B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BE05B-CCA5-4467-AEC1-965E7913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EBB-707E-41E2-A31F-D4176921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58D0E-94A2-4DC2-A1B5-B3F1CF90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3DC25-FEAC-4910-96D9-0C69288A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15D-050E-41E3-9F0E-670CE5EE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15867-348E-4EE8-92A9-1ED48B69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E7224-D165-477C-844B-742E6A2B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397D-9D05-4C50-87A5-9144091C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0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DE374-EEF2-422C-992F-5FCDCD5B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164ED-291E-49C0-967C-7CBCF32F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626B-17E6-4DB4-93B7-097AC531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58BC-1D9D-4C6B-BED2-15F8B430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561D-9134-46F6-BC67-5DFF6A16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6A809-3841-4D24-AE28-50480FBD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9E686-D1B8-44F1-9179-230E1BFF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85BA-9353-4B8D-AA45-3A1BF7A2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DF23D-9C14-482D-9FD9-8249C34F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267E-DE1A-4E46-82A1-C559DB4E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8DC99-88D0-4BF6-8FBE-62120232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E86C7-F6C9-48D0-B61D-7C723DC5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1CC53-2DF7-4BED-AF18-122B054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1E27E-26F7-4963-9288-C0C64E44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B0ED1-4383-4947-8B77-5A0962AD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D7A12-87FE-468A-89D7-04E2E4CD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A0CB-4786-4328-9EB0-8172CF6C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621E-A34B-439B-9A98-E0DE9E0E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39E8-CCFA-4150-96E8-798434378CB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3486-90F4-428D-840A-816466A0A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F85E-B96E-427A-A8BB-55D09FFA6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B8A1-31C1-432D-B7A8-611F42669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C2B2-0C2B-4914-AE04-88E88876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66F6A-FE59-4706-9EC1-66E7C68C7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0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221F30-CEBA-42FA-B2EE-E959B4A9D00A}"/>
              </a:ext>
            </a:extLst>
          </p:cNvPr>
          <p:cNvGrpSpPr/>
          <p:nvPr/>
        </p:nvGrpSpPr>
        <p:grpSpPr>
          <a:xfrm>
            <a:off x="4445444" y="0"/>
            <a:ext cx="3301112" cy="6858000"/>
            <a:chOff x="4445444" y="0"/>
            <a:chExt cx="330111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0B7137-2546-47B3-B8AA-366D1F99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444" y="0"/>
              <a:ext cx="330111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8317B6-3D8B-4090-85D2-5D36DB684164}"/>
                </a:ext>
              </a:extLst>
            </p:cNvPr>
            <p:cNvSpPr/>
            <p:nvPr/>
          </p:nvSpPr>
          <p:spPr>
            <a:xfrm>
              <a:off x="4633274" y="1409307"/>
              <a:ext cx="2879889" cy="4223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7C599-E5B8-4653-995B-8FD0E1016B4B}"/>
                </a:ext>
              </a:extLst>
            </p:cNvPr>
            <p:cNvSpPr/>
            <p:nvPr/>
          </p:nvSpPr>
          <p:spPr>
            <a:xfrm>
              <a:off x="4567406" y="974135"/>
              <a:ext cx="2995924" cy="4732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0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221F30-CEBA-42FA-B2EE-E959B4A9D00A}"/>
              </a:ext>
            </a:extLst>
          </p:cNvPr>
          <p:cNvGrpSpPr/>
          <p:nvPr/>
        </p:nvGrpSpPr>
        <p:grpSpPr>
          <a:xfrm>
            <a:off x="4445444" y="0"/>
            <a:ext cx="3301112" cy="6858000"/>
            <a:chOff x="4445444" y="0"/>
            <a:chExt cx="330111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0B7137-2546-47B3-B8AA-366D1F99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444" y="0"/>
              <a:ext cx="330111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8317B6-3D8B-4090-85D2-5D36DB684164}"/>
                </a:ext>
              </a:extLst>
            </p:cNvPr>
            <p:cNvSpPr/>
            <p:nvPr/>
          </p:nvSpPr>
          <p:spPr>
            <a:xfrm>
              <a:off x="4633274" y="1409307"/>
              <a:ext cx="2879889" cy="4223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7C599-E5B8-4653-995B-8FD0E1016B4B}"/>
                </a:ext>
              </a:extLst>
            </p:cNvPr>
            <p:cNvSpPr/>
            <p:nvPr/>
          </p:nvSpPr>
          <p:spPr>
            <a:xfrm>
              <a:off x="4567406" y="974135"/>
              <a:ext cx="2995924" cy="4732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C170D7-54B4-4275-9656-F4534D0CC771}"/>
              </a:ext>
            </a:extLst>
          </p:cNvPr>
          <p:cNvSpPr txBox="1"/>
          <p:nvPr/>
        </p:nvSpPr>
        <p:spPr>
          <a:xfrm>
            <a:off x="4847698" y="1226858"/>
            <a:ext cx="2214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C00000"/>
                </a:solidFill>
                <a:latin typeface="Harlow Solid Italic" panose="04030604020F02020D02" pitchFamily="82" charset="0"/>
              </a:rPr>
              <a:t>Study Buddy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0FBAA6-0F0B-4568-AE58-7B42BA3CD6B4}"/>
              </a:ext>
            </a:extLst>
          </p:cNvPr>
          <p:cNvSpPr/>
          <p:nvPr/>
        </p:nvSpPr>
        <p:spPr>
          <a:xfrm>
            <a:off x="5302601" y="3363522"/>
            <a:ext cx="1373897" cy="63870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arlow Solid Italic" panose="04030604020F02020D02" pitchFamily="82" charset="0"/>
              </a:rPr>
              <a:t>Login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CD7C03-CFBA-45C9-87AD-BADC0E7BC33A}"/>
              </a:ext>
            </a:extLst>
          </p:cNvPr>
          <p:cNvSpPr/>
          <p:nvPr/>
        </p:nvSpPr>
        <p:spPr>
          <a:xfrm>
            <a:off x="5232527" y="4437012"/>
            <a:ext cx="1514043" cy="63870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arlow Solid Italic" panose="04030604020F02020D02" pitchFamily="82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90375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221F30-CEBA-42FA-B2EE-E959B4A9D00A}"/>
              </a:ext>
            </a:extLst>
          </p:cNvPr>
          <p:cNvGrpSpPr/>
          <p:nvPr/>
        </p:nvGrpSpPr>
        <p:grpSpPr>
          <a:xfrm>
            <a:off x="4445444" y="0"/>
            <a:ext cx="3301112" cy="6858000"/>
            <a:chOff x="4445444" y="0"/>
            <a:chExt cx="330111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0B7137-2546-47B3-B8AA-366D1F99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444" y="0"/>
              <a:ext cx="330111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8317B6-3D8B-4090-85D2-5D36DB684164}"/>
                </a:ext>
              </a:extLst>
            </p:cNvPr>
            <p:cNvSpPr/>
            <p:nvPr/>
          </p:nvSpPr>
          <p:spPr>
            <a:xfrm>
              <a:off x="4633274" y="1409307"/>
              <a:ext cx="2879889" cy="4223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7C599-E5B8-4653-995B-8FD0E1016B4B}"/>
                </a:ext>
              </a:extLst>
            </p:cNvPr>
            <p:cNvSpPr/>
            <p:nvPr/>
          </p:nvSpPr>
          <p:spPr>
            <a:xfrm>
              <a:off x="4567406" y="974135"/>
              <a:ext cx="2995924" cy="4732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502E1-7E8B-4CDD-B198-E18FEDA0D3F3}"/>
              </a:ext>
            </a:extLst>
          </p:cNvPr>
          <p:cNvSpPr txBox="1"/>
          <p:nvPr/>
        </p:nvSpPr>
        <p:spPr>
          <a:xfrm>
            <a:off x="4714443" y="1225485"/>
            <a:ext cx="270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arlow Solid Italic" panose="04030604020F02020D02" pitchFamily="82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4BC8C-7CE8-4A09-A372-AA4582E18FF0}"/>
              </a:ext>
            </a:extLst>
          </p:cNvPr>
          <p:cNvSpPr txBox="1"/>
          <p:nvPr/>
        </p:nvSpPr>
        <p:spPr>
          <a:xfrm>
            <a:off x="4633274" y="2308029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B24D1-088B-4569-9406-6D98871A0607}"/>
              </a:ext>
            </a:extLst>
          </p:cNvPr>
          <p:cNvSpPr txBox="1"/>
          <p:nvPr/>
        </p:nvSpPr>
        <p:spPr>
          <a:xfrm>
            <a:off x="4822629" y="2677361"/>
            <a:ext cx="233884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arlow Solid Italic" panose="04030604020F02020D02" pitchFamily="82" charset="0"/>
              </a:rPr>
              <a:t>stanfordstudent</a:t>
            </a:r>
            <a:endParaRPr lang="en-US" dirty="0">
              <a:solidFill>
                <a:srgbClr val="FF0000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179E6-15AA-4E5B-A7F5-0045A9213DE2}"/>
              </a:ext>
            </a:extLst>
          </p:cNvPr>
          <p:cNvSpPr txBox="1"/>
          <p:nvPr/>
        </p:nvSpPr>
        <p:spPr>
          <a:xfrm>
            <a:off x="4638926" y="3199996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DD5A4-4660-4325-8821-F9B7DD221A9E}"/>
              </a:ext>
            </a:extLst>
          </p:cNvPr>
          <p:cNvSpPr txBox="1"/>
          <p:nvPr/>
        </p:nvSpPr>
        <p:spPr>
          <a:xfrm>
            <a:off x="4828281" y="3569328"/>
            <a:ext cx="233884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arlow Solid Italic" panose="04030604020F02020D02" pitchFamily="82" charset="0"/>
              </a:rPr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191587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221F30-CEBA-42FA-B2EE-E959B4A9D00A}"/>
              </a:ext>
            </a:extLst>
          </p:cNvPr>
          <p:cNvGrpSpPr/>
          <p:nvPr/>
        </p:nvGrpSpPr>
        <p:grpSpPr>
          <a:xfrm>
            <a:off x="4445444" y="0"/>
            <a:ext cx="3301112" cy="6858000"/>
            <a:chOff x="4445444" y="0"/>
            <a:chExt cx="330111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0B7137-2546-47B3-B8AA-366D1F99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444" y="0"/>
              <a:ext cx="330111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8317B6-3D8B-4090-85D2-5D36DB684164}"/>
                </a:ext>
              </a:extLst>
            </p:cNvPr>
            <p:cNvSpPr/>
            <p:nvPr/>
          </p:nvSpPr>
          <p:spPr>
            <a:xfrm>
              <a:off x="4633274" y="1409307"/>
              <a:ext cx="2879889" cy="4223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7C599-E5B8-4653-995B-8FD0E1016B4B}"/>
                </a:ext>
              </a:extLst>
            </p:cNvPr>
            <p:cNvSpPr/>
            <p:nvPr/>
          </p:nvSpPr>
          <p:spPr>
            <a:xfrm>
              <a:off x="4567406" y="974135"/>
              <a:ext cx="2995924" cy="4732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33478B-04AB-4A81-B965-01F4973AE88F}"/>
              </a:ext>
            </a:extLst>
          </p:cNvPr>
          <p:cNvSpPr txBox="1"/>
          <p:nvPr/>
        </p:nvSpPr>
        <p:spPr>
          <a:xfrm>
            <a:off x="4714443" y="1225485"/>
            <a:ext cx="2701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arlow Solid Italic" panose="04030604020F02020D02" pitchFamily="82" charset="0"/>
              </a:rPr>
              <a:t>What Are You Taking?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5D53F-61A5-4A8C-84CD-9281FC62B3B2}"/>
              </a:ext>
            </a:extLst>
          </p:cNvPr>
          <p:cNvSpPr txBox="1"/>
          <p:nvPr/>
        </p:nvSpPr>
        <p:spPr>
          <a:xfrm>
            <a:off x="4633274" y="2308029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Name of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18C04-5DF4-4299-9158-0B601805E5CD}"/>
              </a:ext>
            </a:extLst>
          </p:cNvPr>
          <p:cNvSpPr txBox="1"/>
          <p:nvPr/>
        </p:nvSpPr>
        <p:spPr>
          <a:xfrm>
            <a:off x="4822629" y="2677361"/>
            <a:ext cx="233884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arlow Solid Italic" panose="04030604020F02020D02" pitchFamily="82" charset="0"/>
              </a:rPr>
              <a:t>Algorithms 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E68DE-ECC8-4712-81D7-664D05DE1084}"/>
              </a:ext>
            </a:extLst>
          </p:cNvPr>
          <p:cNvSpPr txBox="1"/>
          <p:nvPr/>
        </p:nvSpPr>
        <p:spPr>
          <a:xfrm>
            <a:off x="4638926" y="3199996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Confidence (1-5)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DB81F-63A9-4FF8-BB95-2CADF1A1FD71}"/>
              </a:ext>
            </a:extLst>
          </p:cNvPr>
          <p:cNvSpPr txBox="1"/>
          <p:nvPr/>
        </p:nvSpPr>
        <p:spPr>
          <a:xfrm>
            <a:off x="4828281" y="3569328"/>
            <a:ext cx="233884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arlow Solid Italic" panose="04030604020F02020D02" pitchFamily="82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FA3CB-A39C-4E80-9D69-21FAD75E5483}"/>
              </a:ext>
            </a:extLst>
          </p:cNvPr>
          <p:cNvSpPr txBox="1"/>
          <p:nvPr/>
        </p:nvSpPr>
        <p:spPr>
          <a:xfrm>
            <a:off x="4637410" y="4091963"/>
            <a:ext cx="233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Hours Available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C48C8-23FC-49B7-B0F3-A98AF06030B4}"/>
              </a:ext>
            </a:extLst>
          </p:cNvPr>
          <p:cNvSpPr txBox="1"/>
          <p:nvPr/>
        </p:nvSpPr>
        <p:spPr>
          <a:xfrm>
            <a:off x="4826765" y="4461295"/>
            <a:ext cx="233884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arlow Solid Italic" panose="04030604020F02020D02" pitchFamily="82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07F52-8AD6-468D-9198-CFDBD7E10E84}"/>
              </a:ext>
            </a:extLst>
          </p:cNvPr>
          <p:cNvSpPr txBox="1"/>
          <p:nvPr/>
        </p:nvSpPr>
        <p:spPr>
          <a:xfrm>
            <a:off x="4633274" y="4931073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Name of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06E3A-AEC8-45C9-87A3-561F3277075E}"/>
              </a:ext>
            </a:extLst>
          </p:cNvPr>
          <p:cNvSpPr txBox="1"/>
          <p:nvPr/>
        </p:nvSpPr>
        <p:spPr>
          <a:xfrm>
            <a:off x="4822629" y="5300405"/>
            <a:ext cx="233884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arlow Solid Italic" panose="04030604020F02020D02" pitchFamily="82" charset="0"/>
              </a:rPr>
              <a:t>Machine Learning 101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90F066-380E-4E65-9BA5-4476F260FFEA}"/>
              </a:ext>
            </a:extLst>
          </p:cNvPr>
          <p:cNvSpPr/>
          <p:nvPr/>
        </p:nvSpPr>
        <p:spPr>
          <a:xfrm>
            <a:off x="7466835" y="1026977"/>
            <a:ext cx="71415" cy="291168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221F30-CEBA-42FA-B2EE-E959B4A9D00A}"/>
              </a:ext>
            </a:extLst>
          </p:cNvPr>
          <p:cNvGrpSpPr/>
          <p:nvPr/>
        </p:nvGrpSpPr>
        <p:grpSpPr>
          <a:xfrm>
            <a:off x="4445444" y="0"/>
            <a:ext cx="3301112" cy="6858000"/>
            <a:chOff x="4445444" y="0"/>
            <a:chExt cx="330111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0B7137-2546-47B3-B8AA-366D1F99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444" y="0"/>
              <a:ext cx="330111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8317B6-3D8B-4090-85D2-5D36DB684164}"/>
                </a:ext>
              </a:extLst>
            </p:cNvPr>
            <p:cNvSpPr/>
            <p:nvPr/>
          </p:nvSpPr>
          <p:spPr>
            <a:xfrm>
              <a:off x="4633274" y="1409307"/>
              <a:ext cx="2879889" cy="4223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7C599-E5B8-4653-995B-8FD0E1016B4B}"/>
                </a:ext>
              </a:extLst>
            </p:cNvPr>
            <p:cNvSpPr/>
            <p:nvPr/>
          </p:nvSpPr>
          <p:spPr>
            <a:xfrm>
              <a:off x="4567406" y="974135"/>
              <a:ext cx="2995924" cy="4732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2AF795-3313-433F-896C-4CD5E68AB4F2}"/>
              </a:ext>
            </a:extLst>
          </p:cNvPr>
          <p:cNvSpPr txBox="1"/>
          <p:nvPr/>
        </p:nvSpPr>
        <p:spPr>
          <a:xfrm>
            <a:off x="4714443" y="1225485"/>
            <a:ext cx="2701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arlow Solid Italic" panose="04030604020F02020D02" pitchFamily="82" charset="0"/>
              </a:rPr>
              <a:t>What Is Your Schedule?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30219-33D2-43E2-9F6D-81D7A0CB9D04}"/>
              </a:ext>
            </a:extLst>
          </p:cNvPr>
          <p:cNvSpPr txBox="1"/>
          <p:nvPr/>
        </p:nvSpPr>
        <p:spPr>
          <a:xfrm>
            <a:off x="4633274" y="2308029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Monday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62C0F2-1A89-4641-B0BD-45A48FB479C5}"/>
              </a:ext>
            </a:extLst>
          </p:cNvPr>
          <p:cNvSpPr/>
          <p:nvPr/>
        </p:nvSpPr>
        <p:spPr>
          <a:xfrm>
            <a:off x="4764989" y="2738605"/>
            <a:ext cx="2536426" cy="369332"/>
          </a:xfrm>
          <a:prstGeom prst="roundRect">
            <a:avLst/>
          </a:prstGeom>
          <a:solidFill>
            <a:srgbClr val="C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rlow Solid Italic" panose="04030604020F02020D02" pitchFamily="82" charset="0"/>
              </a:rPr>
              <a:t>8 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F51E0D-6E3F-42F5-97D2-4413C2C5BE8D}"/>
              </a:ext>
            </a:extLst>
          </p:cNvPr>
          <p:cNvSpPr/>
          <p:nvPr/>
        </p:nvSpPr>
        <p:spPr>
          <a:xfrm>
            <a:off x="4764989" y="3287837"/>
            <a:ext cx="2536426" cy="369332"/>
          </a:xfrm>
          <a:prstGeom prst="roundRect">
            <a:avLst/>
          </a:prstGeom>
          <a:solidFill>
            <a:srgbClr val="C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rlow Solid Italic" panose="04030604020F02020D02" pitchFamily="82" charset="0"/>
              </a:rPr>
              <a:t>8:30 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BA4364-F68E-48E8-B8A9-7660F1B6B4C7}"/>
              </a:ext>
            </a:extLst>
          </p:cNvPr>
          <p:cNvSpPr/>
          <p:nvPr/>
        </p:nvSpPr>
        <p:spPr>
          <a:xfrm>
            <a:off x="4764989" y="3897406"/>
            <a:ext cx="2536426" cy="369332"/>
          </a:xfrm>
          <a:prstGeom prst="roundRect">
            <a:avLst/>
          </a:prstGeom>
          <a:solidFill>
            <a:srgbClr val="C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rlow Solid Italic" panose="04030604020F02020D02" pitchFamily="82" charset="0"/>
              </a:rPr>
              <a:t>9 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94BF8D-70A3-4609-831F-48F16B0594AE}"/>
              </a:ext>
            </a:extLst>
          </p:cNvPr>
          <p:cNvSpPr/>
          <p:nvPr/>
        </p:nvSpPr>
        <p:spPr>
          <a:xfrm>
            <a:off x="4764989" y="4446638"/>
            <a:ext cx="2536426" cy="36933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rlow Solid Italic" panose="04030604020F02020D02" pitchFamily="82" charset="0"/>
              </a:rPr>
              <a:t>9:30 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5EF5E0-7E88-49A6-AFB0-D48CA8B0A67F}"/>
              </a:ext>
            </a:extLst>
          </p:cNvPr>
          <p:cNvSpPr/>
          <p:nvPr/>
        </p:nvSpPr>
        <p:spPr>
          <a:xfrm>
            <a:off x="4764989" y="5066476"/>
            <a:ext cx="2536426" cy="36933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rlow Solid Italic" panose="04030604020F02020D02" pitchFamily="82" charset="0"/>
              </a:rPr>
              <a:t>10 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A4E37E-57F2-4EBA-9D33-A1D5C2AD3F82}"/>
              </a:ext>
            </a:extLst>
          </p:cNvPr>
          <p:cNvSpPr/>
          <p:nvPr/>
        </p:nvSpPr>
        <p:spPr>
          <a:xfrm>
            <a:off x="7466835" y="1026978"/>
            <a:ext cx="71415" cy="38233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221F30-CEBA-42FA-B2EE-E959B4A9D00A}"/>
              </a:ext>
            </a:extLst>
          </p:cNvPr>
          <p:cNvGrpSpPr/>
          <p:nvPr/>
        </p:nvGrpSpPr>
        <p:grpSpPr>
          <a:xfrm>
            <a:off x="4445444" y="0"/>
            <a:ext cx="3301112" cy="6858000"/>
            <a:chOff x="4445444" y="0"/>
            <a:chExt cx="330111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0B7137-2546-47B3-B8AA-366D1F99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444" y="0"/>
              <a:ext cx="330111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8317B6-3D8B-4090-85D2-5D36DB684164}"/>
                </a:ext>
              </a:extLst>
            </p:cNvPr>
            <p:cNvSpPr/>
            <p:nvPr/>
          </p:nvSpPr>
          <p:spPr>
            <a:xfrm>
              <a:off x="4633274" y="1409307"/>
              <a:ext cx="2879889" cy="4223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7C599-E5B8-4653-995B-8FD0E1016B4B}"/>
                </a:ext>
              </a:extLst>
            </p:cNvPr>
            <p:cNvSpPr/>
            <p:nvPr/>
          </p:nvSpPr>
          <p:spPr>
            <a:xfrm>
              <a:off x="4567406" y="974135"/>
              <a:ext cx="2995924" cy="4732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E80AA6-9169-4F46-A815-3E3C774FC42E}"/>
              </a:ext>
            </a:extLst>
          </p:cNvPr>
          <p:cNvSpPr txBox="1"/>
          <p:nvPr/>
        </p:nvSpPr>
        <p:spPr>
          <a:xfrm>
            <a:off x="4714443" y="1225485"/>
            <a:ext cx="270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arlow Solid Italic" panose="04030604020F02020D02" pitchFamily="82" charset="0"/>
              </a:rPr>
              <a:t>Matches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5ECF6-E0C1-4644-A0FC-809CB2220D20}"/>
              </a:ext>
            </a:extLst>
          </p:cNvPr>
          <p:cNvSpPr txBox="1"/>
          <p:nvPr/>
        </p:nvSpPr>
        <p:spPr>
          <a:xfrm>
            <a:off x="4714443" y="2000055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Sreya Vangara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E39D2-417B-4313-A344-0126A782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89" y="2525963"/>
            <a:ext cx="1618151" cy="1474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5FF41-C5B7-4564-8E65-7FFD46F174A7}"/>
              </a:ext>
            </a:extLst>
          </p:cNvPr>
          <p:cNvSpPr txBox="1"/>
          <p:nvPr/>
        </p:nvSpPr>
        <p:spPr>
          <a:xfrm>
            <a:off x="4714442" y="4207138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Algorithms 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18908-90B2-4E05-B394-676FDE24132F}"/>
              </a:ext>
            </a:extLst>
          </p:cNvPr>
          <p:cNvSpPr txBox="1"/>
          <p:nvPr/>
        </p:nvSpPr>
        <p:spPr>
          <a:xfrm>
            <a:off x="4706332" y="4546018"/>
            <a:ext cx="16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Confidence: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CF929-1A10-4E90-9A0D-A7253E35BE11}"/>
              </a:ext>
            </a:extLst>
          </p:cNvPr>
          <p:cNvSpPr txBox="1"/>
          <p:nvPr/>
        </p:nvSpPr>
        <p:spPr>
          <a:xfrm>
            <a:off x="4706332" y="5262489"/>
            <a:ext cx="267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Available: MWF 12-2pm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1C613-090B-4102-8F56-060ADA647CBE}"/>
              </a:ext>
            </a:extLst>
          </p:cNvPr>
          <p:cNvSpPr txBox="1"/>
          <p:nvPr/>
        </p:nvSpPr>
        <p:spPr>
          <a:xfrm>
            <a:off x="4714442" y="4910552"/>
            <a:ext cx="247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arlow Solid Italic" panose="04030604020F02020D02" pitchFamily="82" charset="0"/>
              </a:rPr>
              <a:t>Hours: 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BA2867-3FBC-4801-9545-14AC24660274}"/>
              </a:ext>
            </a:extLst>
          </p:cNvPr>
          <p:cNvSpPr/>
          <p:nvPr/>
        </p:nvSpPr>
        <p:spPr>
          <a:xfrm>
            <a:off x="7466835" y="1026978"/>
            <a:ext cx="71415" cy="200570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Sreya Vangara</dc:creator>
  <cp:lastModifiedBy>Sreya Vangara</cp:lastModifiedBy>
  <cp:revision>4</cp:revision>
  <dcterms:created xsi:type="dcterms:W3CDTF">2020-02-16T05:32:00Z</dcterms:created>
  <dcterms:modified xsi:type="dcterms:W3CDTF">2020-02-16T06:02:07Z</dcterms:modified>
</cp:coreProperties>
</file>