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n"/>
          <p:cNvSpPr txBox="1"/>
          <p:nvPr>
            <p:ph idx="2" type="hdr"/>
          </p:nvPr>
        </p:nvSpPr>
        <p:spPr>
          <a:xfrm>
            <a:off x="0" y="0"/>
            <a:ext cx="52833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99" name="Google Shape;299;n"/>
          <p:cNvSpPr txBox="1"/>
          <p:nvPr>
            <p:ph idx="10" type="dt"/>
          </p:nvPr>
        </p:nvSpPr>
        <p:spPr>
          <a:xfrm>
            <a:off x="6905625" y="0"/>
            <a:ext cx="52833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0" name="Google Shape;300;n"/>
          <p:cNvSpPr/>
          <p:nvPr>
            <p:ph idx="3" type="sldImg"/>
          </p:nvPr>
        </p:nvSpPr>
        <p:spPr>
          <a:xfrm>
            <a:off x="3810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302" name="Google Shape;302;n"/>
          <p:cNvSpPr txBox="1"/>
          <p:nvPr>
            <p:ph idx="11" type="ftr"/>
          </p:nvPr>
        </p:nvSpPr>
        <p:spPr>
          <a:xfrm>
            <a:off x="0" y="6513513"/>
            <a:ext cx="52833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3" name="Google Shape;303;n"/>
          <p:cNvSpPr txBox="1"/>
          <p:nvPr>
            <p:ph idx="12" type="sldNum"/>
          </p:nvPr>
        </p:nvSpPr>
        <p:spPr>
          <a:xfrm>
            <a:off x="6905625" y="6513513"/>
            <a:ext cx="52833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notes"/>
          <p:cNvSpPr/>
          <p:nvPr>
            <p:ph idx="2" type="sldImg"/>
          </p:nvPr>
        </p:nvSpPr>
        <p:spPr>
          <a:xfrm>
            <a:off x="3810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10:notes"/>
          <p:cNvSpPr/>
          <p:nvPr>
            <p:ph idx="2" type="sldImg"/>
          </p:nvPr>
        </p:nvSpPr>
        <p:spPr>
          <a:xfrm>
            <a:off x="3810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1:notes"/>
          <p:cNvSpPr/>
          <p:nvPr>
            <p:ph idx="2" type="sldImg"/>
          </p:nvPr>
        </p:nvSpPr>
        <p:spPr>
          <a:xfrm>
            <a:off x="3810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11: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11:notes"/>
          <p:cNvSpPr txBox="1"/>
          <p:nvPr>
            <p:ph idx="12" type="sldNum"/>
          </p:nvPr>
        </p:nvSpPr>
        <p:spPr>
          <a:xfrm>
            <a:off x="6905625" y="6513513"/>
            <a:ext cx="52833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1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12:notes"/>
          <p:cNvSpPr/>
          <p:nvPr>
            <p:ph idx="2" type="sldImg"/>
          </p:nvPr>
        </p:nvSpPr>
        <p:spPr>
          <a:xfrm>
            <a:off x="3810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notes"/>
          <p:cNvSpPr/>
          <p:nvPr>
            <p:ph idx="2" type="sldImg"/>
          </p:nvPr>
        </p:nvSpPr>
        <p:spPr>
          <a:xfrm>
            <a:off x="3810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notes"/>
          <p:cNvSpPr/>
          <p:nvPr>
            <p:ph idx="2" type="sldImg"/>
          </p:nvPr>
        </p:nvSpPr>
        <p:spPr>
          <a:xfrm>
            <a:off x="3810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3: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notes"/>
          <p:cNvSpPr txBox="1"/>
          <p:nvPr>
            <p:ph idx="12" type="sldNum"/>
          </p:nvPr>
        </p:nvSpPr>
        <p:spPr>
          <a:xfrm>
            <a:off x="6905625" y="6513513"/>
            <a:ext cx="52833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notes"/>
          <p:cNvSpPr/>
          <p:nvPr>
            <p:ph idx="2" type="sldImg"/>
          </p:nvPr>
        </p:nvSpPr>
        <p:spPr>
          <a:xfrm>
            <a:off x="3810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5:notes"/>
          <p:cNvSpPr/>
          <p:nvPr>
            <p:ph idx="2" type="sldImg"/>
          </p:nvPr>
        </p:nvSpPr>
        <p:spPr>
          <a:xfrm>
            <a:off x="3810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6:notes"/>
          <p:cNvSpPr/>
          <p:nvPr>
            <p:ph idx="2" type="sldImg"/>
          </p:nvPr>
        </p:nvSpPr>
        <p:spPr>
          <a:xfrm>
            <a:off x="3810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7:notes"/>
          <p:cNvSpPr/>
          <p:nvPr>
            <p:ph idx="2" type="sldImg"/>
          </p:nvPr>
        </p:nvSpPr>
        <p:spPr>
          <a:xfrm>
            <a:off x="3810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8:notes"/>
          <p:cNvSpPr/>
          <p:nvPr>
            <p:ph idx="2" type="sldImg"/>
          </p:nvPr>
        </p:nvSpPr>
        <p:spPr>
          <a:xfrm>
            <a:off x="3810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9:notes"/>
          <p:cNvSpPr/>
          <p:nvPr>
            <p:ph idx="2" type="sldImg"/>
          </p:nvPr>
        </p:nvSpPr>
        <p:spPr>
          <a:xfrm>
            <a:off x="3810000" y="514350"/>
            <a:ext cx="4572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319" name="Shape 319"/>
        <p:cNvGrpSpPr/>
        <p:nvPr/>
      </p:nvGrpSpPr>
      <p:grpSpPr>
        <a:xfrm>
          <a:off x="0" y="0"/>
          <a:ext cx="0" cy="0"/>
          <a:chOff x="0" y="0"/>
          <a:chExt cx="0" cy="0"/>
        </a:xfrm>
      </p:grpSpPr>
      <p:sp>
        <p:nvSpPr>
          <p:cNvPr id="320" name="Google Shape;320;p2"/>
          <p:cNvSpPr txBox="1"/>
          <p:nvPr>
            <p:ph type="title"/>
          </p:nvPr>
        </p:nvSpPr>
        <p:spPr>
          <a:xfrm>
            <a:off x="558165" y="248920"/>
            <a:ext cx="10054500" cy="1250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1" sz="6000">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1" name="Google Shape;321;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2" name="Google Shape;322;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3" name="Google Shape;323;p2"/>
          <p:cNvSpPr txBox="1"/>
          <p:nvPr>
            <p:ph idx="12" type="sldNum"/>
          </p:nvPr>
        </p:nvSpPr>
        <p:spPr>
          <a:xfrm>
            <a:off x="11277218" y="6470477"/>
            <a:ext cx="238800" cy="18870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rtl="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rtl="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rtl="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rtl="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rtl="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rtl="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rtl="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rtl="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4" name="Shape 324"/>
        <p:cNvGrpSpPr/>
        <p:nvPr/>
      </p:nvGrpSpPr>
      <p:grpSpPr>
        <a:xfrm>
          <a:off x="0" y="0"/>
          <a:ext cx="0" cy="0"/>
          <a:chOff x="0" y="0"/>
          <a:chExt cx="0" cy="0"/>
        </a:xfrm>
      </p:grpSpPr>
      <p:sp>
        <p:nvSpPr>
          <p:cNvPr id="325" name="Google Shape;325;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6" name="Google Shape;326;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7" name="Google Shape;327;p3"/>
          <p:cNvSpPr txBox="1"/>
          <p:nvPr>
            <p:ph idx="12" type="sldNum"/>
          </p:nvPr>
        </p:nvSpPr>
        <p:spPr>
          <a:xfrm>
            <a:off x="11277218" y="6470477"/>
            <a:ext cx="238800" cy="18870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rtl="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rtl="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rtl="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rtl="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rtl="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rtl="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rtl="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rtl="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328" name="Shape 328"/>
        <p:cNvGrpSpPr/>
        <p:nvPr/>
      </p:nvGrpSpPr>
      <p:grpSpPr>
        <a:xfrm>
          <a:off x="0" y="0"/>
          <a:ext cx="0" cy="0"/>
          <a:chOff x="0" y="0"/>
          <a:chExt cx="0" cy="0"/>
        </a:xfrm>
      </p:grpSpPr>
      <p:sp>
        <p:nvSpPr>
          <p:cNvPr id="329" name="Google Shape;329;p4"/>
          <p:cNvSpPr/>
          <p:nvPr/>
        </p:nvSpPr>
        <p:spPr>
          <a:xfrm>
            <a:off x="7445972" y="3987"/>
            <a:ext cx="4746625" cy="6855459"/>
          </a:xfrm>
          <a:custGeom>
            <a:rect b="b" l="l" r="r" t="t"/>
            <a:pathLst>
              <a:path extrusionOk="0" h="6855459" w="4746625">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0" name="Google Shape;330;p4"/>
          <p:cNvSpPr/>
          <p:nvPr/>
        </p:nvSpPr>
        <p:spPr>
          <a:xfrm>
            <a:off x="9182100" y="0"/>
            <a:ext cx="3009900" cy="6858000"/>
          </a:xfrm>
          <a:custGeom>
            <a:rect b="b" l="l" r="r" t="t"/>
            <a:pathLst>
              <a:path extrusionOk="0" h="6858000" w="3009900">
                <a:moveTo>
                  <a:pt x="3009900" y="6858000"/>
                </a:moveTo>
                <a:lnTo>
                  <a:pt x="0" y="6858000"/>
                </a:lnTo>
                <a:lnTo>
                  <a:pt x="2044395" y="0"/>
                </a:lnTo>
                <a:lnTo>
                  <a:pt x="3009900" y="0"/>
                </a:lnTo>
                <a:lnTo>
                  <a:pt x="3009900" y="6858000"/>
                </a:lnTo>
                <a:close/>
              </a:path>
            </a:pathLst>
          </a:custGeom>
          <a:solidFill>
            <a:srgbClr val="5FC9ED">
              <a:alpha val="3608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1" name="Google Shape;331;p4"/>
          <p:cNvSpPr/>
          <p:nvPr/>
        </p:nvSpPr>
        <p:spPr>
          <a:xfrm>
            <a:off x="9602876" y="0"/>
            <a:ext cx="2589529" cy="6858000"/>
          </a:xfrm>
          <a:custGeom>
            <a:rect b="b" l="l" r="r" t="t"/>
            <a:pathLst>
              <a:path extrusionOk="0" h="6858000" w="2589529">
                <a:moveTo>
                  <a:pt x="2589123" y="6858000"/>
                </a:moveTo>
                <a:lnTo>
                  <a:pt x="1208887" y="6858000"/>
                </a:lnTo>
                <a:lnTo>
                  <a:pt x="0" y="0"/>
                </a:lnTo>
                <a:lnTo>
                  <a:pt x="2589123" y="0"/>
                </a:lnTo>
                <a:lnTo>
                  <a:pt x="2589123" y="6858000"/>
                </a:lnTo>
                <a:close/>
              </a:path>
            </a:pathLst>
          </a:custGeom>
          <a:solidFill>
            <a:srgbClr val="5FC9ED">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2" name="Google Shape;332;p4"/>
          <p:cNvSpPr/>
          <p:nvPr/>
        </p:nvSpPr>
        <p:spPr>
          <a:xfrm>
            <a:off x="8934450" y="3048000"/>
            <a:ext cx="3257550" cy="3810000"/>
          </a:xfrm>
          <a:custGeom>
            <a:rect b="b" l="l" r="r" t="t"/>
            <a:pathLst>
              <a:path extrusionOk="0" h="3810000" w="3257550">
                <a:moveTo>
                  <a:pt x="3257550" y="3810000"/>
                </a:moveTo>
                <a:lnTo>
                  <a:pt x="0" y="3810000"/>
                </a:lnTo>
                <a:lnTo>
                  <a:pt x="3257550" y="0"/>
                </a:lnTo>
                <a:lnTo>
                  <a:pt x="3257550" y="3810000"/>
                </a:lnTo>
                <a:close/>
              </a:path>
            </a:pathLst>
          </a:custGeom>
          <a:solidFill>
            <a:srgbClr val="16AEE2">
              <a:alpha val="6588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3" name="Google Shape;333;p4"/>
          <p:cNvSpPr/>
          <p:nvPr/>
        </p:nvSpPr>
        <p:spPr>
          <a:xfrm>
            <a:off x="9337929" y="0"/>
            <a:ext cx="2854325" cy="6858000"/>
          </a:xfrm>
          <a:custGeom>
            <a:rect b="b" l="l" r="r" t="t"/>
            <a:pathLst>
              <a:path extrusionOk="0" h="6858000" w="2854325">
                <a:moveTo>
                  <a:pt x="2854071" y="6858000"/>
                </a:moveTo>
                <a:lnTo>
                  <a:pt x="2470023" y="6858000"/>
                </a:lnTo>
                <a:lnTo>
                  <a:pt x="0" y="0"/>
                </a:lnTo>
                <a:lnTo>
                  <a:pt x="2854071" y="0"/>
                </a:lnTo>
                <a:lnTo>
                  <a:pt x="2854071" y="6858000"/>
                </a:lnTo>
                <a:close/>
              </a:path>
            </a:pathLst>
          </a:custGeom>
          <a:solidFill>
            <a:srgbClr val="16AEE2">
              <a:alpha val="5019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4" name="Google Shape;334;p4"/>
          <p:cNvSpPr/>
          <p:nvPr/>
        </p:nvSpPr>
        <p:spPr>
          <a:xfrm>
            <a:off x="10896600" y="0"/>
            <a:ext cx="1295400" cy="6858000"/>
          </a:xfrm>
          <a:custGeom>
            <a:rect b="b" l="l" r="r" t="t"/>
            <a:pathLst>
              <a:path extrusionOk="0" h="6858000" w="1295400">
                <a:moveTo>
                  <a:pt x="1295400" y="6858000"/>
                </a:moveTo>
                <a:lnTo>
                  <a:pt x="0" y="6858000"/>
                </a:lnTo>
                <a:lnTo>
                  <a:pt x="1022451" y="0"/>
                </a:lnTo>
                <a:lnTo>
                  <a:pt x="1295400" y="0"/>
                </a:lnTo>
                <a:lnTo>
                  <a:pt x="1295400" y="6858000"/>
                </a:lnTo>
                <a:close/>
              </a:path>
            </a:pathLst>
          </a:custGeom>
          <a:solidFill>
            <a:srgbClr val="2C83C3">
              <a:alpha val="702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5" name="Google Shape;335;p4"/>
          <p:cNvSpPr/>
          <p:nvPr/>
        </p:nvSpPr>
        <p:spPr>
          <a:xfrm>
            <a:off x="10936249" y="0"/>
            <a:ext cx="1256029" cy="6858000"/>
          </a:xfrm>
          <a:custGeom>
            <a:rect b="b" l="l" r="r" t="t"/>
            <a:pathLst>
              <a:path extrusionOk="0" h="6858000" w="1256029">
                <a:moveTo>
                  <a:pt x="1255750" y="6858000"/>
                </a:moveTo>
                <a:lnTo>
                  <a:pt x="1114526" y="6858000"/>
                </a:lnTo>
                <a:lnTo>
                  <a:pt x="0" y="0"/>
                </a:lnTo>
                <a:lnTo>
                  <a:pt x="1255750" y="0"/>
                </a:lnTo>
                <a:lnTo>
                  <a:pt x="1255750" y="6858000"/>
                </a:lnTo>
                <a:close/>
              </a:path>
            </a:pathLst>
          </a:custGeom>
          <a:solidFill>
            <a:srgbClr val="2160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6" name="Google Shape;336;p4"/>
          <p:cNvSpPr/>
          <p:nvPr/>
        </p:nvSpPr>
        <p:spPr>
          <a:xfrm>
            <a:off x="10372725" y="3590925"/>
            <a:ext cx="1819275" cy="3267075"/>
          </a:xfrm>
          <a:custGeom>
            <a:rect b="b" l="l" r="r" t="t"/>
            <a:pathLst>
              <a:path extrusionOk="0" h="3267075" w="1819275">
                <a:moveTo>
                  <a:pt x="1819275" y="3267075"/>
                </a:moveTo>
                <a:lnTo>
                  <a:pt x="0" y="3267075"/>
                </a:lnTo>
                <a:lnTo>
                  <a:pt x="1819275" y="0"/>
                </a:lnTo>
                <a:lnTo>
                  <a:pt x="1819275" y="3267075"/>
                </a:lnTo>
                <a:close/>
              </a:path>
            </a:pathLst>
          </a:custGeom>
          <a:solidFill>
            <a:srgbClr val="16AEE2">
              <a:alpha val="6588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7" name="Google Shape;337;p4"/>
          <p:cNvSpPr/>
          <p:nvPr/>
        </p:nvSpPr>
        <p:spPr>
          <a:xfrm>
            <a:off x="0" y="4010025"/>
            <a:ext cx="447675" cy="2847975"/>
          </a:xfrm>
          <a:custGeom>
            <a:rect b="b" l="l" r="r" t="t"/>
            <a:pathLst>
              <a:path extrusionOk="0" h="2847975" w="447675">
                <a:moveTo>
                  <a:pt x="447675" y="2847975"/>
                </a:moveTo>
                <a:lnTo>
                  <a:pt x="0" y="2847975"/>
                </a:lnTo>
                <a:lnTo>
                  <a:pt x="0" y="0"/>
                </a:lnTo>
                <a:lnTo>
                  <a:pt x="447675" y="2847975"/>
                </a:lnTo>
                <a:close/>
              </a:path>
            </a:pathLst>
          </a:custGeom>
          <a:solidFill>
            <a:srgbClr val="5FC9ED">
              <a:alpha val="702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8" name="Google Shape;338;p4"/>
          <p:cNvSpPr/>
          <p:nvPr/>
        </p:nvSpPr>
        <p:spPr>
          <a:xfrm>
            <a:off x="9896475" y="54006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9" name="Google Shape;339;p4"/>
          <p:cNvSpPr/>
          <p:nvPr/>
        </p:nvSpPr>
        <p:spPr>
          <a:xfrm>
            <a:off x="9896475" y="59340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340" name="Google Shape;340;p4"/>
          <p:cNvPicPr preferRelativeResize="0"/>
          <p:nvPr/>
        </p:nvPicPr>
        <p:blipFill rotWithShape="1">
          <a:blip r:embed="rId2">
            <a:alphaModFix/>
          </a:blip>
          <a:srcRect b="0" l="0" r="0" t="0"/>
          <a:stretch/>
        </p:blipFill>
        <p:spPr>
          <a:xfrm>
            <a:off x="8534400" y="2971800"/>
            <a:ext cx="2763012" cy="3258311"/>
          </a:xfrm>
          <a:prstGeom prst="rect">
            <a:avLst/>
          </a:prstGeom>
          <a:noFill/>
          <a:ln>
            <a:noFill/>
          </a:ln>
        </p:spPr>
      </p:pic>
      <p:sp>
        <p:nvSpPr>
          <p:cNvPr id="341" name="Google Shape;341;p4"/>
          <p:cNvSpPr/>
          <p:nvPr/>
        </p:nvSpPr>
        <p:spPr>
          <a:xfrm>
            <a:off x="6696075" y="1695450"/>
            <a:ext cx="314325" cy="323850"/>
          </a:xfrm>
          <a:custGeom>
            <a:rect b="b" l="l" r="r" t="t"/>
            <a:pathLst>
              <a:path extrusionOk="0" h="323850" w="314325">
                <a:moveTo>
                  <a:pt x="314325" y="323850"/>
                </a:moveTo>
                <a:lnTo>
                  <a:pt x="0" y="323850"/>
                </a:lnTo>
                <a:lnTo>
                  <a:pt x="0" y="0"/>
                </a:lnTo>
                <a:lnTo>
                  <a:pt x="314325" y="0"/>
                </a:lnTo>
                <a:lnTo>
                  <a:pt x="314325" y="323850"/>
                </a:lnTo>
                <a:close/>
              </a:path>
            </a:pathLst>
          </a:custGeom>
          <a:solidFill>
            <a:srgbClr val="2C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2" name="Google Shape;342;p4"/>
          <p:cNvSpPr txBox="1"/>
          <p:nvPr>
            <p:ph type="ctrTitle"/>
          </p:nvPr>
        </p:nvSpPr>
        <p:spPr>
          <a:xfrm>
            <a:off x="833755" y="546100"/>
            <a:ext cx="5925900" cy="673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1" sz="6000">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3" name="Google Shape;343;p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2800">
                <a:solidFill>
                  <a:schemeClr val="dk1"/>
                </a:solidFill>
                <a:latin typeface="Times New Roman"/>
                <a:ea typeface="Times New Roman"/>
                <a:cs typeface="Times New Roman"/>
                <a:sym typeface="Times New Roman"/>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4" name="Google Shape;344;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5" name="Google Shape;345;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4"/>
          <p:cNvSpPr txBox="1"/>
          <p:nvPr>
            <p:ph idx="12" type="sldNum"/>
          </p:nvPr>
        </p:nvSpPr>
        <p:spPr>
          <a:xfrm>
            <a:off x="11277218" y="6470477"/>
            <a:ext cx="238800" cy="18870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rtl="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rtl="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rtl="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rtl="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rtl="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rtl="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rtl="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rtl="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7" name="Shape 347"/>
        <p:cNvGrpSpPr/>
        <p:nvPr/>
      </p:nvGrpSpPr>
      <p:grpSpPr>
        <a:xfrm>
          <a:off x="0" y="0"/>
          <a:ext cx="0" cy="0"/>
          <a:chOff x="0" y="0"/>
          <a:chExt cx="0" cy="0"/>
        </a:xfrm>
      </p:grpSpPr>
      <p:sp>
        <p:nvSpPr>
          <p:cNvPr id="348" name="Google Shape;348;p5"/>
          <p:cNvSpPr txBox="1"/>
          <p:nvPr>
            <p:ph type="title"/>
          </p:nvPr>
        </p:nvSpPr>
        <p:spPr>
          <a:xfrm>
            <a:off x="558165" y="248920"/>
            <a:ext cx="10054500" cy="1250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1" sz="6000">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9" name="Google Shape;349;p5"/>
          <p:cNvSpPr txBox="1"/>
          <p:nvPr>
            <p:ph idx="1" type="body"/>
          </p:nvPr>
        </p:nvSpPr>
        <p:spPr>
          <a:xfrm>
            <a:off x="1145539" y="1764664"/>
            <a:ext cx="8880600" cy="4292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sz="2800">
                <a:solidFill>
                  <a:schemeClr val="dk1"/>
                </a:solidFill>
                <a:latin typeface="Times New Roman"/>
                <a:ea typeface="Times New Roman"/>
                <a:cs typeface="Times New Roman"/>
                <a:sym typeface="Times New Roman"/>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50" name="Google Shape;350;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1" name="Google Shape;351;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2" name="Google Shape;352;p5"/>
          <p:cNvSpPr txBox="1"/>
          <p:nvPr>
            <p:ph idx="12" type="sldNum"/>
          </p:nvPr>
        </p:nvSpPr>
        <p:spPr>
          <a:xfrm>
            <a:off x="11277218" y="6470477"/>
            <a:ext cx="238800" cy="18870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rtl="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rtl="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rtl="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rtl="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rtl="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rtl="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rtl="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rtl="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3" name="Shape 353"/>
        <p:cNvGrpSpPr/>
        <p:nvPr/>
      </p:nvGrpSpPr>
      <p:grpSpPr>
        <a:xfrm>
          <a:off x="0" y="0"/>
          <a:ext cx="0" cy="0"/>
          <a:chOff x="0" y="0"/>
          <a:chExt cx="0" cy="0"/>
        </a:xfrm>
      </p:grpSpPr>
      <p:sp>
        <p:nvSpPr>
          <p:cNvPr id="354" name="Google Shape;354;p6"/>
          <p:cNvSpPr txBox="1"/>
          <p:nvPr>
            <p:ph type="title"/>
          </p:nvPr>
        </p:nvSpPr>
        <p:spPr>
          <a:xfrm>
            <a:off x="558165" y="248920"/>
            <a:ext cx="10054500" cy="1250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1" sz="6000">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5" name="Google Shape;355;p6"/>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56" name="Google Shape;356;p6"/>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57" name="Google Shape;357;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8" name="Google Shape;358;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9" name="Google Shape;359;p6"/>
          <p:cNvSpPr txBox="1"/>
          <p:nvPr>
            <p:ph idx="12" type="sldNum"/>
          </p:nvPr>
        </p:nvSpPr>
        <p:spPr>
          <a:xfrm>
            <a:off x="11277218" y="6470477"/>
            <a:ext cx="238800" cy="18870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marR="0" rtl="0" algn="l">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marR="0" rtl="0" algn="l">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marR="0" rtl="0" algn="l">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marR="0" rtl="0" algn="l">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marR="0" rtl="0" algn="l">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marR="0" rtl="0" algn="l">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marR="0" rtl="0" algn="l">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marR="0" rtl="0" algn="l">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1"/>
          <p:cNvSpPr/>
          <p:nvPr/>
        </p:nvSpPr>
        <p:spPr>
          <a:xfrm>
            <a:off x="7445972" y="3987"/>
            <a:ext cx="4746625" cy="6855459"/>
          </a:xfrm>
          <a:custGeom>
            <a:rect b="b" l="l" r="r" t="t"/>
            <a:pathLst>
              <a:path extrusionOk="0" h="6855459" w="4746625">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6" name="Google Shape;306;p1"/>
          <p:cNvSpPr/>
          <p:nvPr/>
        </p:nvSpPr>
        <p:spPr>
          <a:xfrm>
            <a:off x="9182100" y="0"/>
            <a:ext cx="3009900" cy="6858000"/>
          </a:xfrm>
          <a:custGeom>
            <a:rect b="b" l="l" r="r" t="t"/>
            <a:pathLst>
              <a:path extrusionOk="0" h="6858000" w="3009900">
                <a:moveTo>
                  <a:pt x="3009900" y="6858000"/>
                </a:moveTo>
                <a:lnTo>
                  <a:pt x="0" y="6858000"/>
                </a:lnTo>
                <a:lnTo>
                  <a:pt x="2044395" y="0"/>
                </a:lnTo>
                <a:lnTo>
                  <a:pt x="3009900" y="0"/>
                </a:lnTo>
                <a:lnTo>
                  <a:pt x="3009900" y="6858000"/>
                </a:lnTo>
                <a:close/>
              </a:path>
            </a:pathLst>
          </a:custGeom>
          <a:solidFill>
            <a:srgbClr val="5FC9ED">
              <a:alpha val="3608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7" name="Google Shape;307;p1"/>
          <p:cNvSpPr/>
          <p:nvPr/>
        </p:nvSpPr>
        <p:spPr>
          <a:xfrm>
            <a:off x="9602876" y="0"/>
            <a:ext cx="2589529" cy="6858000"/>
          </a:xfrm>
          <a:custGeom>
            <a:rect b="b" l="l" r="r" t="t"/>
            <a:pathLst>
              <a:path extrusionOk="0" h="6858000" w="2589529">
                <a:moveTo>
                  <a:pt x="2589123" y="6858000"/>
                </a:moveTo>
                <a:lnTo>
                  <a:pt x="1208887" y="6858000"/>
                </a:lnTo>
                <a:lnTo>
                  <a:pt x="0" y="0"/>
                </a:lnTo>
                <a:lnTo>
                  <a:pt x="2589123" y="0"/>
                </a:lnTo>
                <a:lnTo>
                  <a:pt x="2589123" y="6858000"/>
                </a:lnTo>
                <a:close/>
              </a:path>
            </a:pathLst>
          </a:custGeom>
          <a:solidFill>
            <a:srgbClr val="5FC9ED">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8" name="Google Shape;308;p1"/>
          <p:cNvSpPr/>
          <p:nvPr/>
        </p:nvSpPr>
        <p:spPr>
          <a:xfrm>
            <a:off x="8934450" y="3048000"/>
            <a:ext cx="3257550" cy="3810000"/>
          </a:xfrm>
          <a:custGeom>
            <a:rect b="b" l="l" r="r" t="t"/>
            <a:pathLst>
              <a:path extrusionOk="0" h="3810000" w="3257550">
                <a:moveTo>
                  <a:pt x="3257550" y="3810000"/>
                </a:moveTo>
                <a:lnTo>
                  <a:pt x="0" y="3810000"/>
                </a:lnTo>
                <a:lnTo>
                  <a:pt x="3257550" y="0"/>
                </a:lnTo>
                <a:lnTo>
                  <a:pt x="3257550" y="3810000"/>
                </a:lnTo>
                <a:close/>
              </a:path>
            </a:pathLst>
          </a:custGeom>
          <a:solidFill>
            <a:srgbClr val="16AEE2">
              <a:alpha val="6588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9" name="Google Shape;309;p1"/>
          <p:cNvSpPr/>
          <p:nvPr/>
        </p:nvSpPr>
        <p:spPr>
          <a:xfrm>
            <a:off x="9337929" y="0"/>
            <a:ext cx="2854325" cy="6858000"/>
          </a:xfrm>
          <a:custGeom>
            <a:rect b="b" l="l" r="r" t="t"/>
            <a:pathLst>
              <a:path extrusionOk="0" h="6858000" w="2854325">
                <a:moveTo>
                  <a:pt x="2854071" y="6858000"/>
                </a:moveTo>
                <a:lnTo>
                  <a:pt x="2470023" y="6858000"/>
                </a:lnTo>
                <a:lnTo>
                  <a:pt x="0" y="0"/>
                </a:lnTo>
                <a:lnTo>
                  <a:pt x="2854071" y="0"/>
                </a:lnTo>
                <a:lnTo>
                  <a:pt x="2854071" y="6858000"/>
                </a:lnTo>
                <a:close/>
              </a:path>
            </a:pathLst>
          </a:custGeom>
          <a:solidFill>
            <a:srgbClr val="16AEE2">
              <a:alpha val="5019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0" name="Google Shape;310;p1"/>
          <p:cNvSpPr/>
          <p:nvPr/>
        </p:nvSpPr>
        <p:spPr>
          <a:xfrm>
            <a:off x="10896600" y="0"/>
            <a:ext cx="1295400" cy="6858000"/>
          </a:xfrm>
          <a:custGeom>
            <a:rect b="b" l="l" r="r" t="t"/>
            <a:pathLst>
              <a:path extrusionOk="0" h="6858000" w="1295400">
                <a:moveTo>
                  <a:pt x="1295400" y="6858000"/>
                </a:moveTo>
                <a:lnTo>
                  <a:pt x="0" y="6858000"/>
                </a:lnTo>
                <a:lnTo>
                  <a:pt x="1022451" y="0"/>
                </a:lnTo>
                <a:lnTo>
                  <a:pt x="1295400" y="0"/>
                </a:lnTo>
                <a:lnTo>
                  <a:pt x="1295400" y="6858000"/>
                </a:lnTo>
                <a:close/>
              </a:path>
            </a:pathLst>
          </a:custGeom>
          <a:solidFill>
            <a:srgbClr val="2C83C3">
              <a:alpha val="702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1" name="Google Shape;311;p1"/>
          <p:cNvSpPr/>
          <p:nvPr/>
        </p:nvSpPr>
        <p:spPr>
          <a:xfrm>
            <a:off x="10936249" y="0"/>
            <a:ext cx="1256029" cy="6858000"/>
          </a:xfrm>
          <a:custGeom>
            <a:rect b="b" l="l" r="r" t="t"/>
            <a:pathLst>
              <a:path extrusionOk="0" h="6858000" w="1256029">
                <a:moveTo>
                  <a:pt x="1255750" y="6858000"/>
                </a:moveTo>
                <a:lnTo>
                  <a:pt x="1114526" y="6858000"/>
                </a:lnTo>
                <a:lnTo>
                  <a:pt x="0" y="0"/>
                </a:lnTo>
                <a:lnTo>
                  <a:pt x="1255750" y="0"/>
                </a:lnTo>
                <a:lnTo>
                  <a:pt x="1255750" y="6858000"/>
                </a:lnTo>
                <a:close/>
              </a:path>
            </a:pathLst>
          </a:custGeom>
          <a:solidFill>
            <a:srgbClr val="2160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2" name="Google Shape;312;p1"/>
          <p:cNvSpPr/>
          <p:nvPr/>
        </p:nvSpPr>
        <p:spPr>
          <a:xfrm>
            <a:off x="10372725" y="3590925"/>
            <a:ext cx="1819275" cy="3267075"/>
          </a:xfrm>
          <a:custGeom>
            <a:rect b="b" l="l" r="r" t="t"/>
            <a:pathLst>
              <a:path extrusionOk="0" h="3267075" w="1819275">
                <a:moveTo>
                  <a:pt x="1819275" y="3267075"/>
                </a:moveTo>
                <a:lnTo>
                  <a:pt x="0" y="3267075"/>
                </a:lnTo>
                <a:lnTo>
                  <a:pt x="1819275" y="0"/>
                </a:lnTo>
                <a:lnTo>
                  <a:pt x="1819275" y="3267075"/>
                </a:lnTo>
                <a:close/>
              </a:path>
            </a:pathLst>
          </a:custGeom>
          <a:solidFill>
            <a:srgbClr val="16AEE2">
              <a:alpha val="6588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3" name="Google Shape;313;p1"/>
          <p:cNvSpPr/>
          <p:nvPr/>
        </p:nvSpPr>
        <p:spPr>
          <a:xfrm>
            <a:off x="0" y="4010025"/>
            <a:ext cx="447675" cy="2847975"/>
          </a:xfrm>
          <a:custGeom>
            <a:rect b="b" l="l" r="r" t="t"/>
            <a:pathLst>
              <a:path extrusionOk="0" h="2847975" w="447675">
                <a:moveTo>
                  <a:pt x="447675" y="2847975"/>
                </a:moveTo>
                <a:lnTo>
                  <a:pt x="0" y="2847975"/>
                </a:lnTo>
                <a:lnTo>
                  <a:pt x="0" y="0"/>
                </a:lnTo>
                <a:lnTo>
                  <a:pt x="447675" y="2847975"/>
                </a:lnTo>
                <a:close/>
              </a:path>
            </a:pathLst>
          </a:custGeom>
          <a:solidFill>
            <a:srgbClr val="5FC9ED">
              <a:alpha val="702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4" name="Google Shape;314;p1"/>
          <p:cNvSpPr txBox="1"/>
          <p:nvPr>
            <p:ph type="title"/>
          </p:nvPr>
        </p:nvSpPr>
        <p:spPr>
          <a:xfrm>
            <a:off x="558165" y="248920"/>
            <a:ext cx="10054500" cy="12504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1" sz="60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15" name="Google Shape;315;p1"/>
          <p:cNvSpPr txBox="1"/>
          <p:nvPr>
            <p:ph idx="1" type="body"/>
          </p:nvPr>
        </p:nvSpPr>
        <p:spPr>
          <a:xfrm>
            <a:off x="1145539" y="1764664"/>
            <a:ext cx="8880600" cy="42921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16" name="Google Shape;316;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17" name="Google Shape;317;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18" name="Google Shape;318;p1"/>
          <p:cNvSpPr txBox="1"/>
          <p:nvPr>
            <p:ph idx="12" type="sldNum"/>
          </p:nvPr>
        </p:nvSpPr>
        <p:spPr>
          <a:xfrm>
            <a:off x="11277218" y="6470477"/>
            <a:ext cx="238800" cy="18870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1pPr>
            <a:lvl2pPr indent="0" lvl="1"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2pPr>
            <a:lvl3pPr indent="0" lvl="2"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3pPr>
            <a:lvl4pPr indent="0" lvl="3"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4pPr>
            <a:lvl5pPr indent="0" lvl="4"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5pPr>
            <a:lvl6pPr indent="0" lvl="5"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6pPr>
            <a:lvl7pPr indent="0" lvl="6"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7pPr>
            <a:lvl8pPr indent="0" lvl="7"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8pPr>
            <a:lvl9pPr indent="0" lvl="8" marL="114300" marR="0" rtl="0" algn="l">
              <a:lnSpc>
                <a:spcPct val="100000"/>
              </a:lnSpc>
              <a:spcBef>
                <a:spcPts val="0"/>
              </a:spcBef>
              <a:buNone/>
              <a:defRPr b="0" i="0" sz="1100" u="none">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9.png"/><Relationship Id="rId22" Type="http://schemas.openxmlformats.org/officeDocument/2006/relationships/image" Target="../media/image21.png"/><Relationship Id="rId21" Type="http://schemas.openxmlformats.org/officeDocument/2006/relationships/image" Target="../media/image20.png"/><Relationship Id="rId24" Type="http://schemas.openxmlformats.org/officeDocument/2006/relationships/image" Target="../media/image23.png"/><Relationship Id="rId23"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8.png"/><Relationship Id="rId26" Type="http://schemas.openxmlformats.org/officeDocument/2006/relationships/image" Target="../media/image25.png"/><Relationship Id="rId25" Type="http://schemas.openxmlformats.org/officeDocument/2006/relationships/image" Target="../media/image24.png"/><Relationship Id="rId28" Type="http://schemas.openxmlformats.org/officeDocument/2006/relationships/image" Target="../media/image27.png"/><Relationship Id="rId27" Type="http://schemas.openxmlformats.org/officeDocument/2006/relationships/image" Target="../media/image26.png"/><Relationship Id="rId5" Type="http://schemas.openxmlformats.org/officeDocument/2006/relationships/image" Target="../media/image4.png"/><Relationship Id="rId6" Type="http://schemas.openxmlformats.org/officeDocument/2006/relationships/image" Target="../media/image5.png"/><Relationship Id="rId29" Type="http://schemas.openxmlformats.org/officeDocument/2006/relationships/image" Target="../media/image28.png"/><Relationship Id="rId7" Type="http://schemas.openxmlformats.org/officeDocument/2006/relationships/image" Target="../media/image6.png"/><Relationship Id="rId8" Type="http://schemas.openxmlformats.org/officeDocument/2006/relationships/image" Target="../media/image7.png"/><Relationship Id="rId31" Type="http://schemas.openxmlformats.org/officeDocument/2006/relationships/image" Target="../media/image30.png"/><Relationship Id="rId30" Type="http://schemas.openxmlformats.org/officeDocument/2006/relationships/image" Target="../media/image29.png"/><Relationship Id="rId11" Type="http://schemas.openxmlformats.org/officeDocument/2006/relationships/image" Target="../media/image10.png"/><Relationship Id="rId10" Type="http://schemas.openxmlformats.org/officeDocument/2006/relationships/image" Target="../media/image9.png"/><Relationship Id="rId32" Type="http://schemas.openxmlformats.org/officeDocument/2006/relationships/image" Target="../media/image31.png"/><Relationship Id="rId13" Type="http://schemas.openxmlformats.org/officeDocument/2006/relationships/image" Target="../media/image12.png"/><Relationship Id="rId12" Type="http://schemas.openxmlformats.org/officeDocument/2006/relationships/image" Target="../media/image11.png"/><Relationship Id="rId15" Type="http://schemas.openxmlformats.org/officeDocument/2006/relationships/image" Target="../media/image14.png"/><Relationship Id="rId14" Type="http://schemas.openxmlformats.org/officeDocument/2006/relationships/image" Target="../media/image13.png"/><Relationship Id="rId17" Type="http://schemas.openxmlformats.org/officeDocument/2006/relationships/image" Target="../media/image16.png"/><Relationship Id="rId16" Type="http://schemas.openxmlformats.org/officeDocument/2006/relationships/image" Target="../media/image15.png"/><Relationship Id="rId19" Type="http://schemas.openxmlformats.org/officeDocument/2006/relationships/image" Target="../media/image18.png"/><Relationship Id="rId18"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1.jpg"/></Relationships>
</file>

<file path=ppt/slides/_rels/slide11.xml.rels><?xml version="1.0" encoding="UTF-8" standalone="yes"?><Relationships xmlns="http://schemas.openxmlformats.org/package/2006/relationships"><Relationship Id="rId20" Type="http://schemas.openxmlformats.org/officeDocument/2006/relationships/image" Target="../media/image58.png"/><Relationship Id="rId22" Type="http://schemas.openxmlformats.org/officeDocument/2006/relationships/image" Target="../media/image60.png"/><Relationship Id="rId21" Type="http://schemas.openxmlformats.org/officeDocument/2006/relationships/image" Target="../media/image59.png"/><Relationship Id="rId23" Type="http://schemas.openxmlformats.org/officeDocument/2006/relationships/image" Target="../media/image61.png"/><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0.png"/><Relationship Id="rId4" Type="http://schemas.openxmlformats.org/officeDocument/2006/relationships/image" Target="../media/image42.png"/><Relationship Id="rId9" Type="http://schemas.openxmlformats.org/officeDocument/2006/relationships/image" Target="../media/image47.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11" Type="http://schemas.openxmlformats.org/officeDocument/2006/relationships/image" Target="../media/image49.png"/><Relationship Id="rId10" Type="http://schemas.openxmlformats.org/officeDocument/2006/relationships/image" Target="../media/image48.png"/><Relationship Id="rId13" Type="http://schemas.openxmlformats.org/officeDocument/2006/relationships/image" Target="../media/image51.png"/><Relationship Id="rId12" Type="http://schemas.openxmlformats.org/officeDocument/2006/relationships/image" Target="../media/image50.png"/><Relationship Id="rId15" Type="http://schemas.openxmlformats.org/officeDocument/2006/relationships/image" Target="../media/image53.png"/><Relationship Id="rId14" Type="http://schemas.openxmlformats.org/officeDocument/2006/relationships/image" Target="../media/image52.png"/><Relationship Id="rId17" Type="http://schemas.openxmlformats.org/officeDocument/2006/relationships/image" Target="../media/image55.png"/><Relationship Id="rId16" Type="http://schemas.openxmlformats.org/officeDocument/2006/relationships/image" Target="../media/image54.png"/><Relationship Id="rId19" Type="http://schemas.openxmlformats.org/officeDocument/2006/relationships/image" Target="../media/image57.png"/><Relationship Id="rId18" Type="http://schemas.openxmlformats.org/officeDocument/2006/relationships/image" Target="../media/image5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6.png"/><Relationship Id="rId4" Type="http://schemas.openxmlformats.org/officeDocument/2006/relationships/image" Target="../media/image37.jpg"/><Relationship Id="rId5" Type="http://schemas.openxmlformats.org/officeDocument/2006/relationships/image" Target="../media/image3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9.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grpSp>
        <p:nvGrpSpPr>
          <p:cNvPr id="594" name="Google Shape;594;p1"/>
          <p:cNvGrpSpPr/>
          <p:nvPr/>
        </p:nvGrpSpPr>
        <p:grpSpPr>
          <a:xfrm>
            <a:off x="1325880" y="1552575"/>
            <a:ext cx="1743075" cy="1333500"/>
            <a:chOff x="1325880" y="1552575"/>
            <a:chExt cx="1743075" cy="1333500"/>
          </a:xfrm>
        </p:grpSpPr>
        <p:sp>
          <p:nvSpPr>
            <p:cNvPr id="595" name="Google Shape;595;p1"/>
            <p:cNvSpPr/>
            <p:nvPr/>
          </p:nvSpPr>
          <p:spPr>
            <a:xfrm>
              <a:off x="1325880" y="1828800"/>
              <a:ext cx="1228725" cy="1057275"/>
            </a:xfrm>
            <a:custGeom>
              <a:rect b="b" l="l" r="r" t="t"/>
              <a:pathLst>
                <a:path extrusionOk="0" h="1057275" w="1228725">
                  <a:moveTo>
                    <a:pt x="964438" y="1057275"/>
                  </a:moveTo>
                  <a:lnTo>
                    <a:pt x="264312" y="1057275"/>
                  </a:lnTo>
                  <a:lnTo>
                    <a:pt x="0" y="528701"/>
                  </a:lnTo>
                  <a:lnTo>
                    <a:pt x="264312" y="0"/>
                  </a:lnTo>
                  <a:lnTo>
                    <a:pt x="964438" y="0"/>
                  </a:lnTo>
                  <a:lnTo>
                    <a:pt x="1228725" y="528701"/>
                  </a:lnTo>
                  <a:lnTo>
                    <a:pt x="964438" y="1057275"/>
                  </a:lnTo>
                  <a:close/>
                </a:path>
              </a:pathLst>
            </a:custGeom>
            <a:solidFill>
              <a:srgbClr val="5FC9E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6" name="Google Shape;596;p1"/>
            <p:cNvSpPr/>
            <p:nvPr/>
          </p:nvSpPr>
          <p:spPr>
            <a:xfrm>
              <a:off x="2421255" y="1552575"/>
              <a:ext cx="647700" cy="561975"/>
            </a:xfrm>
            <a:custGeom>
              <a:rect b="b" l="l" r="r" t="t"/>
              <a:pathLst>
                <a:path extrusionOk="0" h="561975" w="647700">
                  <a:moveTo>
                    <a:pt x="507238" y="561975"/>
                  </a:moveTo>
                  <a:lnTo>
                    <a:pt x="140462" y="561975"/>
                  </a:lnTo>
                  <a:lnTo>
                    <a:pt x="0" y="280924"/>
                  </a:lnTo>
                  <a:lnTo>
                    <a:pt x="140462" y="0"/>
                  </a:lnTo>
                  <a:lnTo>
                    <a:pt x="507238" y="0"/>
                  </a:lnTo>
                  <a:lnTo>
                    <a:pt x="647700" y="280924"/>
                  </a:lnTo>
                  <a:lnTo>
                    <a:pt x="507238" y="561975"/>
                  </a:lnTo>
                  <a:close/>
                </a:path>
              </a:pathLst>
            </a:custGeom>
            <a:solidFill>
              <a:srgbClr val="2C92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97" name="Google Shape;597;p1"/>
          <p:cNvSpPr/>
          <p:nvPr/>
        </p:nvSpPr>
        <p:spPr>
          <a:xfrm>
            <a:off x="4267200" y="1676400"/>
            <a:ext cx="1666875" cy="1438275"/>
          </a:xfrm>
          <a:custGeom>
            <a:rect b="b" l="l" r="r" t="t"/>
            <a:pathLst>
              <a:path extrusionOk="0" h="1438275" w="1666875">
                <a:moveTo>
                  <a:pt x="1307338" y="1438275"/>
                </a:moveTo>
                <a:lnTo>
                  <a:pt x="359537" y="1438275"/>
                </a:lnTo>
                <a:lnTo>
                  <a:pt x="0" y="719074"/>
                </a:lnTo>
                <a:lnTo>
                  <a:pt x="359537" y="0"/>
                </a:lnTo>
                <a:lnTo>
                  <a:pt x="1307338" y="0"/>
                </a:lnTo>
                <a:lnTo>
                  <a:pt x="1666875" y="719074"/>
                </a:lnTo>
                <a:lnTo>
                  <a:pt x="1307338" y="1438275"/>
                </a:lnTo>
                <a:close/>
              </a:path>
            </a:pathLst>
          </a:custGeom>
          <a:solidFill>
            <a:srgbClr val="42D0A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598" name="Google Shape;598;p1"/>
          <p:cNvPicPr preferRelativeResize="0"/>
          <p:nvPr/>
        </p:nvPicPr>
        <p:blipFill rotWithShape="1">
          <a:blip r:embed="rId3">
            <a:alphaModFix/>
          </a:blip>
          <a:srcRect b="0" l="0" r="0" t="0"/>
          <a:stretch/>
        </p:blipFill>
        <p:spPr>
          <a:xfrm>
            <a:off x="1667079" y="6467855"/>
            <a:ext cx="76186" cy="199644"/>
          </a:xfrm>
          <a:prstGeom prst="rect">
            <a:avLst/>
          </a:prstGeom>
          <a:noFill/>
          <a:ln>
            <a:noFill/>
          </a:ln>
        </p:spPr>
      </p:pic>
      <p:grpSp>
        <p:nvGrpSpPr>
          <p:cNvPr id="599" name="Google Shape;599;p1"/>
          <p:cNvGrpSpPr/>
          <p:nvPr/>
        </p:nvGrpSpPr>
        <p:grpSpPr>
          <a:xfrm>
            <a:off x="673074" y="276150"/>
            <a:ext cx="9993960" cy="5923529"/>
            <a:chOff x="761" y="761"/>
            <a:chExt cx="12190730" cy="6856730"/>
          </a:xfrm>
        </p:grpSpPr>
        <p:pic>
          <p:nvPicPr>
            <p:cNvPr id="600" name="Google Shape;600;p1"/>
            <p:cNvPicPr preferRelativeResize="0"/>
            <p:nvPr/>
          </p:nvPicPr>
          <p:blipFill rotWithShape="1">
            <a:blip r:embed="rId4">
              <a:alphaModFix/>
            </a:blip>
            <a:srcRect b="0" l="0" r="0" t="0"/>
            <a:stretch/>
          </p:blipFill>
          <p:spPr>
            <a:xfrm>
              <a:off x="991870" y="448945"/>
              <a:ext cx="306705" cy="336550"/>
            </a:xfrm>
            <a:prstGeom prst="rect">
              <a:avLst/>
            </a:prstGeom>
            <a:noFill/>
            <a:ln>
              <a:noFill/>
            </a:ln>
          </p:spPr>
        </p:pic>
        <p:pic>
          <p:nvPicPr>
            <p:cNvPr id="601" name="Google Shape;601;p1"/>
            <p:cNvPicPr preferRelativeResize="0"/>
            <p:nvPr/>
          </p:nvPicPr>
          <p:blipFill rotWithShape="1">
            <a:blip r:embed="rId5">
              <a:alphaModFix/>
            </a:blip>
            <a:srcRect b="0" l="0" r="0" t="0"/>
            <a:stretch/>
          </p:blipFill>
          <p:spPr>
            <a:xfrm>
              <a:off x="1340815" y="546735"/>
              <a:ext cx="389890" cy="238760"/>
            </a:xfrm>
            <a:prstGeom prst="rect">
              <a:avLst/>
            </a:prstGeom>
            <a:noFill/>
            <a:ln>
              <a:noFill/>
            </a:ln>
          </p:spPr>
        </p:pic>
        <p:pic>
          <p:nvPicPr>
            <p:cNvPr id="602" name="Google Shape;602;p1"/>
            <p:cNvPicPr preferRelativeResize="0"/>
            <p:nvPr/>
          </p:nvPicPr>
          <p:blipFill rotWithShape="1">
            <a:blip r:embed="rId6">
              <a:alphaModFix/>
            </a:blip>
            <a:srcRect b="0" l="0" r="0" t="0"/>
            <a:stretch/>
          </p:blipFill>
          <p:spPr>
            <a:xfrm>
              <a:off x="1753235" y="546735"/>
              <a:ext cx="251459" cy="347344"/>
            </a:xfrm>
            <a:prstGeom prst="rect">
              <a:avLst/>
            </a:prstGeom>
            <a:noFill/>
            <a:ln>
              <a:noFill/>
            </a:ln>
          </p:spPr>
        </p:pic>
        <p:pic>
          <p:nvPicPr>
            <p:cNvPr id="603" name="Google Shape;603;p1"/>
            <p:cNvPicPr preferRelativeResize="0"/>
            <p:nvPr/>
          </p:nvPicPr>
          <p:blipFill rotWithShape="1">
            <a:blip r:embed="rId7">
              <a:alphaModFix/>
            </a:blip>
            <a:srcRect b="0" l="0" r="0" t="0"/>
            <a:stretch/>
          </p:blipFill>
          <p:spPr>
            <a:xfrm>
              <a:off x="2037079" y="448945"/>
              <a:ext cx="126364" cy="336550"/>
            </a:xfrm>
            <a:prstGeom prst="rect">
              <a:avLst/>
            </a:prstGeom>
            <a:noFill/>
            <a:ln>
              <a:noFill/>
            </a:ln>
          </p:spPr>
        </p:pic>
        <p:pic>
          <p:nvPicPr>
            <p:cNvPr id="604" name="Google Shape;604;p1"/>
            <p:cNvPicPr preferRelativeResize="0"/>
            <p:nvPr/>
          </p:nvPicPr>
          <p:blipFill rotWithShape="1">
            <a:blip r:embed="rId8">
              <a:alphaModFix/>
            </a:blip>
            <a:srcRect b="0" l="0" r="0" t="0"/>
            <a:stretch/>
          </p:blipFill>
          <p:spPr>
            <a:xfrm>
              <a:off x="2186304" y="546735"/>
              <a:ext cx="217137" cy="245744"/>
            </a:xfrm>
            <a:prstGeom prst="rect">
              <a:avLst/>
            </a:prstGeom>
            <a:noFill/>
            <a:ln>
              <a:noFill/>
            </a:ln>
          </p:spPr>
        </p:pic>
        <p:pic>
          <p:nvPicPr>
            <p:cNvPr id="605" name="Google Shape;605;p1"/>
            <p:cNvPicPr preferRelativeResize="0"/>
            <p:nvPr/>
          </p:nvPicPr>
          <p:blipFill rotWithShape="1">
            <a:blip r:embed="rId9">
              <a:alphaModFix/>
            </a:blip>
            <a:srcRect b="0" l="0" r="0" t="0"/>
            <a:stretch/>
          </p:blipFill>
          <p:spPr>
            <a:xfrm>
              <a:off x="2426360" y="553720"/>
              <a:ext cx="244868" cy="340994"/>
            </a:xfrm>
            <a:prstGeom prst="rect">
              <a:avLst/>
            </a:prstGeom>
            <a:noFill/>
            <a:ln>
              <a:noFill/>
            </a:ln>
          </p:spPr>
        </p:pic>
        <p:pic>
          <p:nvPicPr>
            <p:cNvPr id="606" name="Google Shape;606;p1"/>
            <p:cNvPicPr preferRelativeResize="0"/>
            <p:nvPr/>
          </p:nvPicPr>
          <p:blipFill rotWithShape="1">
            <a:blip r:embed="rId10">
              <a:alphaModFix/>
            </a:blip>
            <a:srcRect b="0" l="0" r="0" t="0"/>
            <a:stretch/>
          </p:blipFill>
          <p:spPr>
            <a:xfrm>
              <a:off x="2695575" y="546735"/>
              <a:ext cx="193675" cy="245744"/>
            </a:xfrm>
            <a:prstGeom prst="rect">
              <a:avLst/>
            </a:prstGeom>
            <a:noFill/>
            <a:ln>
              <a:noFill/>
            </a:ln>
          </p:spPr>
        </p:pic>
        <p:pic>
          <p:nvPicPr>
            <p:cNvPr id="607" name="Google Shape;607;p1"/>
            <p:cNvPicPr preferRelativeResize="0"/>
            <p:nvPr/>
          </p:nvPicPr>
          <p:blipFill rotWithShape="1">
            <a:blip r:embed="rId11">
              <a:alphaModFix/>
            </a:blip>
            <a:srcRect b="0" l="0" r="0" t="0"/>
            <a:stretch/>
          </p:blipFill>
          <p:spPr>
            <a:xfrm>
              <a:off x="2921000" y="546735"/>
              <a:ext cx="193675" cy="245744"/>
            </a:xfrm>
            <a:prstGeom prst="rect">
              <a:avLst/>
            </a:prstGeom>
            <a:noFill/>
            <a:ln>
              <a:noFill/>
            </a:ln>
          </p:spPr>
        </p:pic>
        <p:pic>
          <p:nvPicPr>
            <p:cNvPr id="608" name="Google Shape;608;p1"/>
            <p:cNvPicPr preferRelativeResize="0"/>
            <p:nvPr/>
          </p:nvPicPr>
          <p:blipFill rotWithShape="1">
            <a:blip r:embed="rId12">
              <a:alphaModFix/>
            </a:blip>
            <a:srcRect b="0" l="0" r="0" t="0"/>
            <a:stretch/>
          </p:blipFill>
          <p:spPr>
            <a:xfrm>
              <a:off x="3260090" y="448945"/>
              <a:ext cx="339089" cy="336550"/>
            </a:xfrm>
            <a:prstGeom prst="rect">
              <a:avLst/>
            </a:prstGeom>
            <a:noFill/>
            <a:ln>
              <a:noFill/>
            </a:ln>
          </p:spPr>
        </p:pic>
        <p:pic>
          <p:nvPicPr>
            <p:cNvPr id="609" name="Google Shape;609;p1"/>
            <p:cNvPicPr preferRelativeResize="0"/>
            <p:nvPr/>
          </p:nvPicPr>
          <p:blipFill rotWithShape="1">
            <a:blip r:embed="rId13">
              <a:alphaModFix/>
            </a:blip>
            <a:srcRect b="0" l="0" r="0" t="0"/>
            <a:stretch/>
          </p:blipFill>
          <p:spPr>
            <a:xfrm>
              <a:off x="3643718" y="546735"/>
              <a:ext cx="222796" cy="241935"/>
            </a:xfrm>
            <a:prstGeom prst="rect">
              <a:avLst/>
            </a:prstGeom>
            <a:noFill/>
            <a:ln>
              <a:noFill/>
            </a:ln>
          </p:spPr>
        </p:pic>
        <p:pic>
          <p:nvPicPr>
            <p:cNvPr id="610" name="Google Shape;610;p1"/>
            <p:cNvPicPr preferRelativeResize="0"/>
            <p:nvPr/>
          </p:nvPicPr>
          <p:blipFill rotWithShape="1">
            <a:blip r:embed="rId14">
              <a:alphaModFix/>
            </a:blip>
            <a:srcRect b="0" l="0" r="0" t="0"/>
            <a:stretch/>
          </p:blipFill>
          <p:spPr>
            <a:xfrm>
              <a:off x="3884295" y="468630"/>
              <a:ext cx="154939" cy="320040"/>
            </a:xfrm>
            <a:prstGeom prst="rect">
              <a:avLst/>
            </a:prstGeom>
            <a:noFill/>
            <a:ln>
              <a:noFill/>
            </a:ln>
          </p:spPr>
        </p:pic>
        <p:pic>
          <p:nvPicPr>
            <p:cNvPr id="611" name="Google Shape;611;p1"/>
            <p:cNvPicPr preferRelativeResize="0"/>
            <p:nvPr/>
          </p:nvPicPr>
          <p:blipFill rotWithShape="1">
            <a:blip r:embed="rId15">
              <a:alphaModFix/>
            </a:blip>
            <a:srcRect b="0" l="0" r="0" t="0"/>
            <a:stretch/>
          </p:blipFill>
          <p:spPr>
            <a:xfrm>
              <a:off x="4066628" y="546735"/>
              <a:ext cx="222796" cy="241935"/>
            </a:xfrm>
            <a:prstGeom prst="rect">
              <a:avLst/>
            </a:prstGeom>
            <a:noFill/>
            <a:ln>
              <a:noFill/>
            </a:ln>
          </p:spPr>
        </p:pic>
        <p:pic>
          <p:nvPicPr>
            <p:cNvPr id="612" name="Google Shape;612;p1"/>
            <p:cNvPicPr preferRelativeResize="0"/>
            <p:nvPr/>
          </p:nvPicPr>
          <p:blipFill rotWithShape="1">
            <a:blip r:embed="rId16">
              <a:alphaModFix/>
            </a:blip>
            <a:srcRect b="0" l="0" r="0" t="0"/>
            <a:stretch/>
          </p:blipFill>
          <p:spPr>
            <a:xfrm>
              <a:off x="4399940" y="441960"/>
              <a:ext cx="357416" cy="343535"/>
            </a:xfrm>
            <a:prstGeom prst="rect">
              <a:avLst/>
            </a:prstGeom>
            <a:noFill/>
            <a:ln>
              <a:noFill/>
            </a:ln>
          </p:spPr>
        </p:pic>
        <p:pic>
          <p:nvPicPr>
            <p:cNvPr id="613" name="Google Shape;613;p1"/>
            <p:cNvPicPr preferRelativeResize="0"/>
            <p:nvPr/>
          </p:nvPicPr>
          <p:blipFill rotWithShape="1">
            <a:blip r:embed="rId17">
              <a:alphaModFix/>
            </a:blip>
            <a:srcRect b="0" l="0" r="0" t="0"/>
            <a:stretch/>
          </p:blipFill>
          <p:spPr>
            <a:xfrm>
              <a:off x="4780915" y="546735"/>
              <a:ext cx="249555" cy="238760"/>
            </a:xfrm>
            <a:prstGeom prst="rect">
              <a:avLst/>
            </a:prstGeom>
            <a:noFill/>
            <a:ln>
              <a:noFill/>
            </a:ln>
          </p:spPr>
        </p:pic>
        <p:pic>
          <p:nvPicPr>
            <p:cNvPr id="614" name="Google Shape;614;p1"/>
            <p:cNvPicPr preferRelativeResize="0"/>
            <p:nvPr/>
          </p:nvPicPr>
          <p:blipFill rotWithShape="1">
            <a:blip r:embed="rId18">
              <a:alphaModFix/>
            </a:blip>
            <a:srcRect b="0" l="0" r="0" t="0"/>
            <a:stretch/>
          </p:blipFill>
          <p:spPr>
            <a:xfrm>
              <a:off x="5068658" y="546735"/>
              <a:ext cx="222796" cy="241935"/>
            </a:xfrm>
            <a:prstGeom prst="rect">
              <a:avLst/>
            </a:prstGeom>
            <a:noFill/>
            <a:ln>
              <a:noFill/>
            </a:ln>
          </p:spPr>
        </p:pic>
        <p:pic>
          <p:nvPicPr>
            <p:cNvPr id="615" name="Google Shape;615;p1"/>
            <p:cNvPicPr preferRelativeResize="0"/>
            <p:nvPr/>
          </p:nvPicPr>
          <p:blipFill rotWithShape="1">
            <a:blip r:embed="rId19">
              <a:alphaModFix/>
            </a:blip>
            <a:srcRect b="0" l="0" r="0" t="0"/>
            <a:stretch/>
          </p:blipFill>
          <p:spPr>
            <a:xfrm>
              <a:off x="5309870" y="448945"/>
              <a:ext cx="380149" cy="445769"/>
            </a:xfrm>
            <a:prstGeom prst="rect">
              <a:avLst/>
            </a:prstGeom>
            <a:noFill/>
            <a:ln>
              <a:noFill/>
            </a:ln>
          </p:spPr>
        </p:pic>
        <p:pic>
          <p:nvPicPr>
            <p:cNvPr id="616" name="Google Shape;616;p1"/>
            <p:cNvPicPr preferRelativeResize="0"/>
            <p:nvPr/>
          </p:nvPicPr>
          <p:blipFill rotWithShape="1">
            <a:blip r:embed="rId20">
              <a:alphaModFix/>
            </a:blip>
            <a:srcRect b="0" l="0" r="0" t="0"/>
            <a:stretch/>
          </p:blipFill>
          <p:spPr>
            <a:xfrm>
              <a:off x="5715051" y="546735"/>
              <a:ext cx="158698" cy="245744"/>
            </a:xfrm>
            <a:prstGeom prst="rect">
              <a:avLst/>
            </a:prstGeom>
            <a:noFill/>
            <a:ln>
              <a:noFill/>
            </a:ln>
          </p:spPr>
        </p:pic>
        <p:pic>
          <p:nvPicPr>
            <p:cNvPr id="617" name="Google Shape;617;p1"/>
            <p:cNvPicPr preferRelativeResize="0"/>
            <p:nvPr/>
          </p:nvPicPr>
          <p:blipFill rotWithShape="1">
            <a:blip r:embed="rId21">
              <a:alphaModFix/>
            </a:blip>
            <a:srcRect b="0" l="0" r="0" t="0"/>
            <a:stretch/>
          </p:blipFill>
          <p:spPr>
            <a:xfrm>
              <a:off x="5901690" y="441324"/>
              <a:ext cx="126364" cy="344170"/>
            </a:xfrm>
            <a:prstGeom prst="rect">
              <a:avLst/>
            </a:prstGeom>
            <a:noFill/>
            <a:ln>
              <a:noFill/>
            </a:ln>
          </p:spPr>
        </p:pic>
        <p:pic>
          <p:nvPicPr>
            <p:cNvPr id="618" name="Google Shape;618;p1"/>
            <p:cNvPicPr preferRelativeResize="0"/>
            <p:nvPr/>
          </p:nvPicPr>
          <p:blipFill rotWithShape="1">
            <a:blip r:embed="rId22">
              <a:alphaModFix/>
            </a:blip>
            <a:srcRect b="0" l="0" r="0" t="0"/>
            <a:stretch/>
          </p:blipFill>
          <p:spPr>
            <a:xfrm>
              <a:off x="6053506" y="546735"/>
              <a:ext cx="158698" cy="245744"/>
            </a:xfrm>
            <a:prstGeom prst="rect">
              <a:avLst/>
            </a:prstGeom>
            <a:noFill/>
            <a:ln>
              <a:noFill/>
            </a:ln>
          </p:spPr>
        </p:pic>
        <p:pic>
          <p:nvPicPr>
            <p:cNvPr id="619" name="Google Shape;619;p1"/>
            <p:cNvPicPr preferRelativeResize="0"/>
            <p:nvPr/>
          </p:nvPicPr>
          <p:blipFill rotWithShape="1">
            <a:blip r:embed="rId23">
              <a:alphaModFix/>
            </a:blip>
            <a:srcRect b="0" l="0" r="0" t="0"/>
            <a:stretch/>
          </p:blipFill>
          <p:spPr>
            <a:xfrm>
              <a:off x="6373495" y="553720"/>
              <a:ext cx="249554" cy="238759"/>
            </a:xfrm>
            <a:prstGeom prst="rect">
              <a:avLst/>
            </a:prstGeom>
            <a:noFill/>
            <a:ln>
              <a:noFill/>
            </a:ln>
          </p:spPr>
        </p:pic>
        <p:pic>
          <p:nvPicPr>
            <p:cNvPr id="620" name="Google Shape;620;p1"/>
            <p:cNvPicPr preferRelativeResize="0"/>
            <p:nvPr/>
          </p:nvPicPr>
          <p:blipFill rotWithShape="1">
            <a:blip r:embed="rId24">
              <a:alphaModFix/>
            </a:blip>
            <a:srcRect b="0" l="0" r="0" t="0"/>
            <a:stretch/>
          </p:blipFill>
          <p:spPr>
            <a:xfrm>
              <a:off x="6660567" y="546735"/>
              <a:ext cx="158698" cy="245744"/>
            </a:xfrm>
            <a:prstGeom prst="rect">
              <a:avLst/>
            </a:prstGeom>
            <a:noFill/>
            <a:ln>
              <a:noFill/>
            </a:ln>
          </p:spPr>
        </p:pic>
        <p:pic>
          <p:nvPicPr>
            <p:cNvPr id="621" name="Google Shape;621;p1"/>
            <p:cNvPicPr preferRelativeResize="0"/>
            <p:nvPr/>
          </p:nvPicPr>
          <p:blipFill rotWithShape="1">
            <a:blip r:embed="rId25">
              <a:alphaModFix/>
            </a:blip>
            <a:srcRect b="0" l="0" r="0" t="0"/>
            <a:stretch/>
          </p:blipFill>
          <p:spPr>
            <a:xfrm>
              <a:off x="6847205" y="441324"/>
              <a:ext cx="126365" cy="344170"/>
            </a:xfrm>
            <a:prstGeom prst="rect">
              <a:avLst/>
            </a:prstGeom>
            <a:noFill/>
            <a:ln>
              <a:noFill/>
            </a:ln>
          </p:spPr>
        </p:pic>
        <p:pic>
          <p:nvPicPr>
            <p:cNvPr id="622" name="Google Shape;622;p1"/>
            <p:cNvPicPr preferRelativeResize="0"/>
            <p:nvPr/>
          </p:nvPicPr>
          <p:blipFill rotWithShape="1">
            <a:blip r:embed="rId26">
              <a:alphaModFix/>
            </a:blip>
            <a:srcRect b="0" l="0" r="0" t="0"/>
            <a:stretch/>
          </p:blipFill>
          <p:spPr>
            <a:xfrm>
              <a:off x="6996430" y="546735"/>
              <a:ext cx="249554" cy="238760"/>
            </a:xfrm>
            <a:prstGeom prst="rect">
              <a:avLst/>
            </a:prstGeom>
            <a:noFill/>
            <a:ln>
              <a:noFill/>
            </a:ln>
          </p:spPr>
        </p:pic>
        <p:pic>
          <p:nvPicPr>
            <p:cNvPr id="623" name="Google Shape;623;p1"/>
            <p:cNvPicPr preferRelativeResize="0"/>
            <p:nvPr/>
          </p:nvPicPr>
          <p:blipFill rotWithShape="1">
            <a:blip r:embed="rId27">
              <a:alphaModFix/>
            </a:blip>
            <a:srcRect b="0" l="0" r="0" t="0"/>
            <a:stretch/>
          </p:blipFill>
          <p:spPr>
            <a:xfrm>
              <a:off x="7280275" y="548005"/>
              <a:ext cx="226059" cy="346710"/>
            </a:xfrm>
            <a:prstGeom prst="rect">
              <a:avLst/>
            </a:prstGeom>
            <a:noFill/>
            <a:ln>
              <a:noFill/>
            </a:ln>
          </p:spPr>
        </p:pic>
        <p:pic>
          <p:nvPicPr>
            <p:cNvPr id="624" name="Google Shape;624;p1"/>
            <p:cNvPicPr preferRelativeResize="0"/>
            <p:nvPr/>
          </p:nvPicPr>
          <p:blipFill rotWithShape="1">
            <a:blip r:embed="rId28">
              <a:alphaModFix/>
            </a:blip>
            <a:srcRect b="0" l="0" r="0" t="0"/>
            <a:stretch/>
          </p:blipFill>
          <p:spPr>
            <a:xfrm>
              <a:off x="7651750" y="448945"/>
              <a:ext cx="306704" cy="336550"/>
            </a:xfrm>
            <a:prstGeom prst="rect">
              <a:avLst/>
            </a:prstGeom>
            <a:noFill/>
            <a:ln>
              <a:noFill/>
            </a:ln>
          </p:spPr>
        </p:pic>
        <p:pic>
          <p:nvPicPr>
            <p:cNvPr id="625" name="Google Shape;625;p1"/>
            <p:cNvPicPr preferRelativeResize="0"/>
            <p:nvPr/>
          </p:nvPicPr>
          <p:blipFill rotWithShape="1">
            <a:blip r:embed="rId29">
              <a:alphaModFix/>
            </a:blip>
            <a:srcRect b="0" l="0" r="0" t="0"/>
            <a:stretch/>
          </p:blipFill>
          <p:spPr>
            <a:xfrm>
              <a:off x="7992694" y="553720"/>
              <a:ext cx="233972" cy="231775"/>
            </a:xfrm>
            <a:prstGeom prst="rect">
              <a:avLst/>
            </a:prstGeom>
            <a:noFill/>
            <a:ln>
              <a:noFill/>
            </a:ln>
          </p:spPr>
        </p:pic>
        <p:pic>
          <p:nvPicPr>
            <p:cNvPr id="626" name="Google Shape;626;p1"/>
            <p:cNvPicPr preferRelativeResize="0"/>
            <p:nvPr/>
          </p:nvPicPr>
          <p:blipFill rotWithShape="1">
            <a:blip r:embed="rId30">
              <a:alphaModFix/>
            </a:blip>
            <a:srcRect b="0" l="0" r="0" t="0"/>
            <a:stretch/>
          </p:blipFill>
          <p:spPr>
            <a:xfrm>
              <a:off x="8254365" y="546735"/>
              <a:ext cx="194309" cy="245744"/>
            </a:xfrm>
            <a:prstGeom prst="rect">
              <a:avLst/>
            </a:prstGeom>
            <a:noFill/>
            <a:ln>
              <a:noFill/>
            </a:ln>
          </p:spPr>
        </p:pic>
        <p:pic>
          <p:nvPicPr>
            <p:cNvPr id="627" name="Google Shape;627;p1"/>
            <p:cNvPicPr preferRelativeResize="0"/>
            <p:nvPr/>
          </p:nvPicPr>
          <p:blipFill rotWithShape="1">
            <a:blip r:embed="rId31">
              <a:alphaModFix/>
            </a:blip>
            <a:srcRect b="0" l="0" r="0" t="0"/>
            <a:stretch/>
          </p:blipFill>
          <p:spPr>
            <a:xfrm>
              <a:off x="8480425" y="546735"/>
              <a:ext cx="193675" cy="245744"/>
            </a:xfrm>
            <a:prstGeom prst="rect">
              <a:avLst/>
            </a:prstGeom>
            <a:noFill/>
            <a:ln>
              <a:noFill/>
            </a:ln>
          </p:spPr>
        </p:pic>
        <p:pic>
          <p:nvPicPr>
            <p:cNvPr id="628" name="Google Shape;628;p1"/>
            <p:cNvPicPr preferRelativeResize="0"/>
            <p:nvPr/>
          </p:nvPicPr>
          <p:blipFill rotWithShape="1">
            <a:blip r:embed="rId32">
              <a:alphaModFix/>
            </a:blip>
            <a:srcRect b="0" l="0" r="0" t="0"/>
            <a:stretch/>
          </p:blipFill>
          <p:spPr>
            <a:xfrm>
              <a:off x="8696325" y="448945"/>
              <a:ext cx="126365" cy="336550"/>
            </a:xfrm>
            <a:prstGeom prst="rect">
              <a:avLst/>
            </a:prstGeom>
            <a:noFill/>
            <a:ln>
              <a:noFill/>
            </a:ln>
          </p:spPr>
        </p:pic>
        <p:sp>
          <p:nvSpPr>
            <p:cNvPr id="629" name="Google Shape;629;p1"/>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30" name="Google Shape;630;p1"/>
          <p:cNvSpPr txBox="1"/>
          <p:nvPr>
            <p:ph idx="12" type="sldNum"/>
          </p:nvPr>
        </p:nvSpPr>
        <p:spPr>
          <a:xfrm>
            <a:off x="11277218" y="6470477"/>
            <a:ext cx="238800" cy="188700"/>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Clr>
                <a:srgbClr val="2C926B"/>
              </a:buClr>
              <a:buSzPts val="1100"/>
              <a:buFont typeface="Trebuchet MS"/>
              <a:buNone/>
            </a:pPr>
            <a:fld id="{00000000-1234-1234-1234-123412341234}" type="slidenum">
              <a:rPr lang="en-US"/>
              <a:t>‹#›</a:t>
            </a:fld>
            <a:endParaRPr/>
          </a:p>
        </p:txBody>
      </p:sp>
      <p:sp>
        <p:nvSpPr>
          <p:cNvPr id="631" name="Google Shape;631;p1"/>
          <p:cNvSpPr txBox="1"/>
          <p:nvPr/>
        </p:nvSpPr>
        <p:spPr>
          <a:xfrm>
            <a:off x="599600" y="3120146"/>
            <a:ext cx="7944000" cy="92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Times New Roman"/>
              <a:ea typeface="Times New Roman"/>
              <a:cs typeface="Times New Roman"/>
              <a:sym typeface="Times New Roman"/>
            </a:endParaRPr>
          </a:p>
        </p:txBody>
      </p:sp>
      <p:sp>
        <p:nvSpPr>
          <p:cNvPr id="632" name="Google Shape;632;p1"/>
          <p:cNvSpPr txBox="1"/>
          <p:nvPr/>
        </p:nvSpPr>
        <p:spPr>
          <a:xfrm>
            <a:off x="182307" y="2734605"/>
            <a:ext cx="11932800" cy="61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633" name="Google Shape;633;p1"/>
          <p:cNvSpPr txBox="1"/>
          <p:nvPr/>
        </p:nvSpPr>
        <p:spPr>
          <a:xfrm>
            <a:off x="825475" y="3504700"/>
            <a:ext cx="11289600" cy="1647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lnSpc>
                <a:spcPct val="100000"/>
              </a:lnSpc>
              <a:spcBef>
                <a:spcPts val="0"/>
              </a:spcBef>
              <a:spcAft>
                <a:spcPts val="0"/>
              </a:spcAft>
              <a:buClr>
                <a:srgbClr val="000000"/>
              </a:buClr>
              <a:buSzPts val="2800"/>
              <a:buFont typeface="Arial"/>
              <a:buNone/>
            </a:pPr>
            <a:r>
              <a:rPr b="1" i="0" lang="en-US" sz="2400" u="none" cap="none" strike="noStrike">
                <a:solidFill>
                  <a:schemeClr val="dk1"/>
                </a:solidFill>
                <a:latin typeface="Times New Roman"/>
                <a:ea typeface="Times New Roman"/>
                <a:cs typeface="Times New Roman"/>
                <a:sym typeface="Times New Roman"/>
              </a:rPr>
              <a:t>Student Name: Makeswari K.G</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1" i="0" lang="en-US" sz="2400" u="none" cap="none" strike="noStrike">
                <a:solidFill>
                  <a:schemeClr val="dk1"/>
                </a:solidFill>
                <a:latin typeface="Times New Roman"/>
                <a:ea typeface="Times New Roman"/>
                <a:cs typeface="Times New Roman"/>
                <a:sym typeface="Times New Roman"/>
              </a:rPr>
              <a:t>Register No:122202460</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1" i="0" lang="en-US" sz="2400" u="none" cap="none" strike="noStrike">
                <a:solidFill>
                  <a:schemeClr val="dk1"/>
                </a:solidFill>
                <a:latin typeface="Times New Roman"/>
                <a:ea typeface="Times New Roman"/>
                <a:cs typeface="Times New Roman"/>
                <a:sym typeface="Times New Roman"/>
              </a:rPr>
              <a:t>Department:III B.Com(Corporate Secretaryship)</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1" i="0" lang="en-US" sz="2400" u="none" cap="none" strike="noStrike">
                <a:solidFill>
                  <a:schemeClr val="dk1"/>
                </a:solidFill>
                <a:latin typeface="Times New Roman"/>
                <a:ea typeface="Times New Roman"/>
                <a:cs typeface="Times New Roman"/>
                <a:sym typeface="Times New Roman"/>
              </a:rPr>
              <a:t>College:Dr.MGR Janaki College Of Arts And Science For Women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16"/>
          <p:cNvSpPr txBox="1"/>
          <p:nvPr/>
        </p:nvSpPr>
        <p:spPr>
          <a:xfrm>
            <a:off x="752475" y="6484447"/>
            <a:ext cx="1756500" cy="163200"/>
          </a:xfrm>
          <a:prstGeom prst="rect">
            <a:avLst/>
          </a:prstGeom>
          <a:noFill/>
          <a:ln>
            <a:noFill/>
          </a:ln>
        </p:spPr>
        <p:txBody>
          <a:bodyPr anchorCtr="0" anchor="t" bIns="0" lIns="0" spcFirstLastPara="1" rIns="0" wrap="square" tIns="0">
            <a:spAutoFit/>
          </a:bodyPr>
          <a:lstStyle/>
          <a:p>
            <a:pPr indent="0" lvl="0" marL="0" marR="0" rtl="0" algn="l">
              <a:lnSpc>
                <a:spcPct val="114545"/>
              </a:lnSpc>
              <a:spcBef>
                <a:spcPts val="0"/>
              </a:spcBef>
              <a:spcAft>
                <a:spcPts val="0"/>
              </a:spcAft>
              <a:buNone/>
            </a:pPr>
            <a:r>
              <a:rPr lang="en-US" sz="1100">
                <a:solidFill>
                  <a:srgbClr val="2C83C3"/>
                </a:solidFill>
                <a:latin typeface="Trebuchet MS"/>
                <a:ea typeface="Trebuchet MS"/>
                <a:cs typeface="Trebuchet MS"/>
                <a:sym typeface="Trebuchet MS"/>
              </a:rPr>
              <a:t>3/21/2024  </a:t>
            </a:r>
            <a:r>
              <a:rPr b="1" lang="en-US" sz="1100">
                <a:solidFill>
                  <a:srgbClr val="2C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502" name="Google Shape;502;p16"/>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3" name="Google Shape;503;p16"/>
          <p:cNvSpPr/>
          <p:nvPr/>
        </p:nvSpPr>
        <p:spPr>
          <a:xfrm>
            <a:off x="9353550"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04" name="Google Shape;504;p16"/>
          <p:cNvPicPr preferRelativeResize="0"/>
          <p:nvPr/>
        </p:nvPicPr>
        <p:blipFill rotWithShape="1">
          <a:blip r:embed="rId3">
            <a:alphaModFix/>
          </a:blip>
          <a:srcRect b="0" l="0" r="0" t="0"/>
          <a:stretch/>
        </p:blipFill>
        <p:spPr>
          <a:xfrm>
            <a:off x="67056" y="3381755"/>
            <a:ext cx="2467357" cy="3419854"/>
          </a:xfrm>
          <a:prstGeom prst="rect">
            <a:avLst/>
          </a:prstGeom>
          <a:noFill/>
          <a:ln>
            <a:noFill/>
          </a:ln>
        </p:spPr>
      </p:pic>
      <p:sp>
        <p:nvSpPr>
          <p:cNvPr id="505" name="Google Shape;505;p16"/>
          <p:cNvSpPr txBox="1"/>
          <p:nvPr>
            <p:ph type="title"/>
          </p:nvPr>
        </p:nvSpPr>
        <p:spPr>
          <a:xfrm>
            <a:off x="585597" y="742696"/>
            <a:ext cx="10054500" cy="947100"/>
          </a:xfrm>
          <a:prstGeom prst="rect">
            <a:avLst/>
          </a:prstGeom>
          <a:noFill/>
          <a:ln>
            <a:noFill/>
          </a:ln>
        </p:spPr>
        <p:txBody>
          <a:bodyPr anchorCtr="0" anchor="t" bIns="0" lIns="0" spcFirstLastPara="1" rIns="0" wrap="square" tIns="389250">
            <a:spAutoFit/>
          </a:bodyPr>
          <a:lstStyle/>
          <a:p>
            <a:pPr indent="0" lvl="0" marL="193675" rtl="0" algn="l">
              <a:lnSpc>
                <a:spcPct val="100000"/>
              </a:lnSpc>
              <a:spcBef>
                <a:spcPts val="0"/>
              </a:spcBef>
              <a:spcAft>
                <a:spcPts val="0"/>
              </a:spcAft>
              <a:buNone/>
            </a:pPr>
            <a:r>
              <a:rPr i="0" lang="en-US" sz="3600">
                <a:latin typeface="Times New Roman"/>
                <a:ea typeface="Times New Roman"/>
                <a:cs typeface="Times New Roman"/>
                <a:sym typeface="Times New Roman"/>
              </a:rPr>
              <a:t>THE "WOW" IN OUR SOLUTION</a:t>
            </a:r>
            <a:endParaRPr i="0" sz="3600">
              <a:latin typeface="Times New Roman"/>
              <a:ea typeface="Times New Roman"/>
              <a:cs typeface="Times New Roman"/>
              <a:sym typeface="Times New Roman"/>
            </a:endParaRPr>
          </a:p>
        </p:txBody>
      </p:sp>
      <p:sp>
        <p:nvSpPr>
          <p:cNvPr id="506" name="Google Shape;506;p16"/>
          <p:cNvSpPr txBox="1"/>
          <p:nvPr/>
        </p:nvSpPr>
        <p:spPr>
          <a:xfrm>
            <a:off x="2644139" y="2093976"/>
            <a:ext cx="5440800" cy="1748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latin typeface="Times New Roman"/>
                <a:ea typeface="Times New Roman"/>
                <a:cs typeface="Times New Roman"/>
                <a:sym typeface="Times New Roman"/>
              </a:rPr>
              <a:t>New Formula Used : IFS</a:t>
            </a:r>
            <a:endParaRPr sz="2800">
              <a:latin typeface="Times New Roman"/>
              <a:ea typeface="Times New Roman"/>
              <a:cs typeface="Times New Roman"/>
              <a:sym typeface="Times New Roman"/>
            </a:endParaRPr>
          </a:p>
          <a:p>
            <a:pPr indent="0" lvl="0" marL="0" marR="0" rtl="0" algn="l">
              <a:lnSpc>
                <a:spcPct val="100000"/>
              </a:lnSpc>
              <a:spcBef>
                <a:spcPts val="140"/>
              </a:spcBef>
              <a:spcAft>
                <a:spcPts val="0"/>
              </a:spcAft>
              <a:buNone/>
            </a:pPr>
            <a:r>
              <a:t/>
            </a:r>
            <a:endParaRPr sz="2800">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lang="en-US" sz="2800">
                <a:latin typeface="Times New Roman"/>
                <a:ea typeface="Times New Roman"/>
                <a:cs typeface="Times New Roman"/>
                <a:sym typeface="Times New Roman"/>
              </a:rPr>
              <a:t>To Find out the Feedback for Job by Analysing the Job Satisfaction Level .</a:t>
            </a:r>
            <a:endParaRPr sz="2800">
              <a:latin typeface="Times New Roman"/>
              <a:ea typeface="Times New Roman"/>
              <a:cs typeface="Times New Roman"/>
              <a:sym typeface="Times New Roman"/>
            </a:endParaRPr>
          </a:p>
        </p:txBody>
      </p:sp>
      <p:sp>
        <p:nvSpPr>
          <p:cNvPr id="507" name="Google Shape;507;p16"/>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8" name="Google Shape;508;p16"/>
          <p:cNvSpPr txBox="1"/>
          <p:nvPr>
            <p:ph idx="12" type="sldNum"/>
          </p:nvPr>
        </p:nvSpPr>
        <p:spPr>
          <a:xfrm>
            <a:off x="11277218" y="6470477"/>
            <a:ext cx="238800" cy="188700"/>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17"/>
          <p:cNvPicPr preferRelativeResize="0"/>
          <p:nvPr/>
        </p:nvPicPr>
        <p:blipFill rotWithShape="1">
          <a:blip r:embed="rId3">
            <a:alphaModFix/>
          </a:blip>
          <a:srcRect b="0" l="0" r="0" t="0"/>
          <a:stretch/>
        </p:blipFill>
        <p:spPr>
          <a:xfrm>
            <a:off x="1667255" y="6467855"/>
            <a:ext cx="76200" cy="178308"/>
          </a:xfrm>
          <a:prstGeom prst="rect">
            <a:avLst/>
          </a:prstGeom>
          <a:noFill/>
          <a:ln>
            <a:noFill/>
          </a:ln>
        </p:spPr>
      </p:pic>
      <p:sp>
        <p:nvSpPr>
          <p:cNvPr id="515" name="Google Shape;515;p17"/>
          <p:cNvSpPr txBox="1"/>
          <p:nvPr>
            <p:ph type="title"/>
          </p:nvPr>
        </p:nvSpPr>
        <p:spPr>
          <a:xfrm>
            <a:off x="746188" y="358140"/>
            <a:ext cx="3267900" cy="566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sz="3600">
                <a:latin typeface="Times New Roman"/>
                <a:ea typeface="Times New Roman"/>
                <a:cs typeface="Times New Roman"/>
                <a:sym typeface="Times New Roman"/>
              </a:rPr>
              <a:t>RESULTS</a:t>
            </a:r>
            <a:endParaRPr sz="3600">
              <a:latin typeface="Times New Roman"/>
              <a:ea typeface="Times New Roman"/>
              <a:cs typeface="Times New Roman"/>
              <a:sym typeface="Times New Roman"/>
            </a:endParaRPr>
          </a:p>
        </p:txBody>
      </p:sp>
      <p:grpSp>
        <p:nvGrpSpPr>
          <p:cNvPr id="516" name="Google Shape;516;p17"/>
          <p:cNvGrpSpPr/>
          <p:nvPr/>
        </p:nvGrpSpPr>
        <p:grpSpPr>
          <a:xfrm>
            <a:off x="375927" y="2052699"/>
            <a:ext cx="4013284" cy="3433890"/>
            <a:chOff x="375920" y="2052637"/>
            <a:chExt cx="4311650" cy="4219575"/>
          </a:xfrm>
        </p:grpSpPr>
        <p:sp>
          <p:nvSpPr>
            <p:cNvPr id="517" name="Google Shape;517;p17"/>
            <p:cNvSpPr/>
            <p:nvPr/>
          </p:nvSpPr>
          <p:spPr>
            <a:xfrm>
              <a:off x="381000" y="2057400"/>
              <a:ext cx="4302760" cy="4211320"/>
            </a:xfrm>
            <a:custGeom>
              <a:rect b="b" l="l" r="r" t="t"/>
              <a:pathLst>
                <a:path extrusionOk="0" h="4211320" w="4302760">
                  <a:moveTo>
                    <a:pt x="4302252" y="4210812"/>
                  </a:moveTo>
                  <a:lnTo>
                    <a:pt x="0" y="4210812"/>
                  </a:lnTo>
                  <a:lnTo>
                    <a:pt x="0" y="0"/>
                  </a:lnTo>
                  <a:lnTo>
                    <a:pt x="4302252" y="0"/>
                  </a:lnTo>
                  <a:lnTo>
                    <a:pt x="4302252" y="421081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8" name="Google Shape;518;p17"/>
            <p:cNvSpPr/>
            <p:nvPr/>
          </p:nvSpPr>
          <p:spPr>
            <a:xfrm>
              <a:off x="375920" y="2052637"/>
              <a:ext cx="4311650" cy="4219575"/>
            </a:xfrm>
            <a:custGeom>
              <a:rect b="b" l="l" r="r" t="t"/>
              <a:pathLst>
                <a:path extrusionOk="0" h="4219575" w="4311650">
                  <a:moveTo>
                    <a:pt x="4306887" y="4219575"/>
                  </a:moveTo>
                  <a:lnTo>
                    <a:pt x="4762" y="4219575"/>
                  </a:lnTo>
                  <a:lnTo>
                    <a:pt x="3289" y="4219346"/>
                  </a:lnTo>
                  <a:lnTo>
                    <a:pt x="1968" y="4218660"/>
                  </a:lnTo>
                  <a:lnTo>
                    <a:pt x="914" y="4217606"/>
                  </a:lnTo>
                  <a:lnTo>
                    <a:pt x="228" y="4216285"/>
                  </a:lnTo>
                  <a:lnTo>
                    <a:pt x="0" y="4214812"/>
                  </a:lnTo>
                  <a:lnTo>
                    <a:pt x="0" y="4762"/>
                  </a:lnTo>
                  <a:lnTo>
                    <a:pt x="4762" y="0"/>
                  </a:lnTo>
                  <a:lnTo>
                    <a:pt x="4306887" y="0"/>
                  </a:lnTo>
                  <a:lnTo>
                    <a:pt x="4311650" y="4762"/>
                  </a:lnTo>
                  <a:lnTo>
                    <a:pt x="9525" y="4762"/>
                  </a:lnTo>
                  <a:lnTo>
                    <a:pt x="4762" y="9525"/>
                  </a:lnTo>
                  <a:lnTo>
                    <a:pt x="9525" y="9525"/>
                  </a:lnTo>
                  <a:lnTo>
                    <a:pt x="9525" y="4210050"/>
                  </a:lnTo>
                  <a:lnTo>
                    <a:pt x="4762" y="4210050"/>
                  </a:lnTo>
                  <a:lnTo>
                    <a:pt x="9525" y="4214812"/>
                  </a:lnTo>
                  <a:lnTo>
                    <a:pt x="4311650" y="4214812"/>
                  </a:lnTo>
                  <a:lnTo>
                    <a:pt x="4311421" y="4216285"/>
                  </a:lnTo>
                  <a:lnTo>
                    <a:pt x="4310735" y="4217606"/>
                  </a:lnTo>
                  <a:lnTo>
                    <a:pt x="4309681" y="4218660"/>
                  </a:lnTo>
                  <a:lnTo>
                    <a:pt x="4308360" y="4219346"/>
                  </a:lnTo>
                  <a:lnTo>
                    <a:pt x="4306887" y="4219575"/>
                  </a:lnTo>
                  <a:close/>
                </a:path>
                <a:path extrusionOk="0" h="4219575" w="4311650">
                  <a:moveTo>
                    <a:pt x="9525" y="9525"/>
                  </a:moveTo>
                  <a:lnTo>
                    <a:pt x="4762" y="9525"/>
                  </a:lnTo>
                  <a:lnTo>
                    <a:pt x="9525" y="4762"/>
                  </a:lnTo>
                  <a:lnTo>
                    <a:pt x="9525" y="9525"/>
                  </a:lnTo>
                  <a:close/>
                </a:path>
                <a:path extrusionOk="0" h="4219575" w="4311650">
                  <a:moveTo>
                    <a:pt x="4302125" y="9525"/>
                  </a:moveTo>
                  <a:lnTo>
                    <a:pt x="9525" y="9525"/>
                  </a:lnTo>
                  <a:lnTo>
                    <a:pt x="9525" y="4762"/>
                  </a:lnTo>
                  <a:lnTo>
                    <a:pt x="4302125" y="4762"/>
                  </a:lnTo>
                  <a:lnTo>
                    <a:pt x="4302125" y="9525"/>
                  </a:lnTo>
                  <a:close/>
                </a:path>
                <a:path extrusionOk="0" h="4219575" w="4311650">
                  <a:moveTo>
                    <a:pt x="4302125" y="4214812"/>
                  </a:moveTo>
                  <a:lnTo>
                    <a:pt x="4302125" y="4762"/>
                  </a:lnTo>
                  <a:lnTo>
                    <a:pt x="4306887" y="9525"/>
                  </a:lnTo>
                  <a:lnTo>
                    <a:pt x="4311650" y="9525"/>
                  </a:lnTo>
                  <a:lnTo>
                    <a:pt x="4311650" y="4210050"/>
                  </a:lnTo>
                  <a:lnTo>
                    <a:pt x="4306887" y="4210050"/>
                  </a:lnTo>
                  <a:lnTo>
                    <a:pt x="4302125" y="4214812"/>
                  </a:lnTo>
                  <a:close/>
                </a:path>
                <a:path extrusionOk="0" h="4219575" w="4311650">
                  <a:moveTo>
                    <a:pt x="4311650" y="9525"/>
                  </a:moveTo>
                  <a:lnTo>
                    <a:pt x="4306887" y="9525"/>
                  </a:lnTo>
                  <a:lnTo>
                    <a:pt x="4302125" y="4762"/>
                  </a:lnTo>
                  <a:lnTo>
                    <a:pt x="4311650" y="4762"/>
                  </a:lnTo>
                  <a:lnTo>
                    <a:pt x="4311650" y="9525"/>
                  </a:lnTo>
                  <a:close/>
                </a:path>
                <a:path extrusionOk="0" h="4219575" w="4311650">
                  <a:moveTo>
                    <a:pt x="9525" y="4214812"/>
                  </a:moveTo>
                  <a:lnTo>
                    <a:pt x="4762" y="4210050"/>
                  </a:lnTo>
                  <a:lnTo>
                    <a:pt x="9525" y="4210050"/>
                  </a:lnTo>
                  <a:lnTo>
                    <a:pt x="9525" y="4214812"/>
                  </a:lnTo>
                  <a:close/>
                </a:path>
                <a:path extrusionOk="0" h="4219575" w="4311650">
                  <a:moveTo>
                    <a:pt x="4302125" y="4214812"/>
                  </a:moveTo>
                  <a:lnTo>
                    <a:pt x="9525" y="4214812"/>
                  </a:lnTo>
                  <a:lnTo>
                    <a:pt x="9525" y="4210050"/>
                  </a:lnTo>
                  <a:lnTo>
                    <a:pt x="4302125" y="4210050"/>
                  </a:lnTo>
                  <a:lnTo>
                    <a:pt x="4302125" y="4214812"/>
                  </a:lnTo>
                  <a:close/>
                </a:path>
                <a:path extrusionOk="0" h="4219575" w="4311650">
                  <a:moveTo>
                    <a:pt x="4311650" y="4214812"/>
                  </a:moveTo>
                  <a:lnTo>
                    <a:pt x="4302125" y="4214812"/>
                  </a:lnTo>
                  <a:lnTo>
                    <a:pt x="4306887" y="4210050"/>
                  </a:lnTo>
                  <a:lnTo>
                    <a:pt x="4311650" y="4210050"/>
                  </a:lnTo>
                  <a:lnTo>
                    <a:pt x="4311650" y="4214812"/>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19" name="Google Shape;519;p17"/>
            <p:cNvPicPr preferRelativeResize="0"/>
            <p:nvPr/>
          </p:nvPicPr>
          <p:blipFill rotWithShape="1">
            <a:blip r:embed="rId4">
              <a:alphaModFix/>
            </a:blip>
            <a:srcRect b="0" l="0" r="0" t="0"/>
            <a:stretch/>
          </p:blipFill>
          <p:spPr>
            <a:xfrm>
              <a:off x="2531745" y="2832100"/>
              <a:ext cx="1246974" cy="1647825"/>
            </a:xfrm>
            <a:prstGeom prst="rect">
              <a:avLst/>
            </a:prstGeom>
            <a:noFill/>
            <a:ln>
              <a:noFill/>
            </a:ln>
          </p:spPr>
        </p:pic>
        <p:sp>
          <p:nvSpPr>
            <p:cNvPr id="520" name="Google Shape;520;p17"/>
            <p:cNvSpPr/>
            <p:nvPr/>
          </p:nvSpPr>
          <p:spPr>
            <a:xfrm>
              <a:off x="2526982" y="2827337"/>
              <a:ext cx="1256664" cy="1657350"/>
            </a:xfrm>
            <a:custGeom>
              <a:rect b="b" l="l" r="r" t="t"/>
              <a:pathLst>
                <a:path extrusionOk="0" h="1657350" w="1256664">
                  <a:moveTo>
                    <a:pt x="5054" y="1657337"/>
                  </a:moveTo>
                  <a:lnTo>
                    <a:pt x="0" y="1652587"/>
                  </a:lnTo>
                  <a:lnTo>
                    <a:pt x="122" y="4013"/>
                  </a:lnTo>
                  <a:lnTo>
                    <a:pt x="4800" y="0"/>
                  </a:lnTo>
                  <a:lnTo>
                    <a:pt x="28117" y="165"/>
                  </a:lnTo>
                  <a:lnTo>
                    <a:pt x="74637" y="1447"/>
                  </a:lnTo>
                  <a:lnTo>
                    <a:pt x="120840" y="4013"/>
                  </a:lnTo>
                  <a:lnTo>
                    <a:pt x="130619" y="4762"/>
                  </a:lnTo>
                  <a:lnTo>
                    <a:pt x="9525" y="4762"/>
                  </a:lnTo>
                  <a:lnTo>
                    <a:pt x="4724" y="9525"/>
                  </a:lnTo>
                  <a:lnTo>
                    <a:pt x="9525" y="9558"/>
                  </a:lnTo>
                  <a:lnTo>
                    <a:pt x="9525" y="1642178"/>
                  </a:lnTo>
                  <a:lnTo>
                    <a:pt x="1650" y="1648980"/>
                  </a:lnTo>
                  <a:lnTo>
                    <a:pt x="9525" y="1652587"/>
                  </a:lnTo>
                  <a:lnTo>
                    <a:pt x="12049" y="1652587"/>
                  </a:lnTo>
                  <a:lnTo>
                    <a:pt x="7874" y="1656194"/>
                  </a:lnTo>
                  <a:lnTo>
                    <a:pt x="6553" y="1656994"/>
                  </a:lnTo>
                  <a:lnTo>
                    <a:pt x="5054" y="1657337"/>
                  </a:lnTo>
                  <a:close/>
                </a:path>
                <a:path extrusionOk="0" h="1657350" w="1256664">
                  <a:moveTo>
                    <a:pt x="9525" y="9558"/>
                  </a:moveTo>
                  <a:lnTo>
                    <a:pt x="4724" y="9525"/>
                  </a:lnTo>
                  <a:lnTo>
                    <a:pt x="9525" y="4762"/>
                  </a:lnTo>
                  <a:lnTo>
                    <a:pt x="9525" y="9558"/>
                  </a:lnTo>
                  <a:close/>
                </a:path>
                <a:path extrusionOk="0" h="1657350" w="1256664">
                  <a:moveTo>
                    <a:pt x="120243" y="13525"/>
                  </a:moveTo>
                  <a:lnTo>
                    <a:pt x="97256" y="12090"/>
                  </a:lnTo>
                  <a:lnTo>
                    <a:pt x="74244" y="10972"/>
                  </a:lnTo>
                  <a:lnTo>
                    <a:pt x="51155" y="10172"/>
                  </a:lnTo>
                  <a:lnTo>
                    <a:pt x="27978" y="9690"/>
                  </a:lnTo>
                  <a:lnTo>
                    <a:pt x="9525" y="9558"/>
                  </a:lnTo>
                  <a:lnTo>
                    <a:pt x="9525" y="4762"/>
                  </a:lnTo>
                  <a:lnTo>
                    <a:pt x="130619" y="4762"/>
                  </a:lnTo>
                  <a:lnTo>
                    <a:pt x="189496" y="10210"/>
                  </a:lnTo>
                  <a:lnTo>
                    <a:pt x="216859" y="13512"/>
                  </a:lnTo>
                  <a:lnTo>
                    <a:pt x="120180" y="13512"/>
                  </a:lnTo>
                  <a:close/>
                </a:path>
                <a:path extrusionOk="0" h="1657350" w="1256664">
                  <a:moveTo>
                    <a:pt x="368705" y="40208"/>
                  </a:moveTo>
                  <a:lnTo>
                    <a:pt x="322402" y="40195"/>
                  </a:lnTo>
                  <a:lnTo>
                    <a:pt x="300316" y="36029"/>
                  </a:lnTo>
                  <a:lnTo>
                    <a:pt x="278142" y="32169"/>
                  </a:lnTo>
                  <a:lnTo>
                    <a:pt x="255866" y="28587"/>
                  </a:lnTo>
                  <a:lnTo>
                    <a:pt x="211010" y="22339"/>
                  </a:lnTo>
                  <a:lnTo>
                    <a:pt x="165773" y="17310"/>
                  </a:lnTo>
                  <a:lnTo>
                    <a:pt x="143027" y="15265"/>
                  </a:lnTo>
                  <a:lnTo>
                    <a:pt x="120180" y="13512"/>
                  </a:lnTo>
                  <a:lnTo>
                    <a:pt x="216955" y="13525"/>
                  </a:lnTo>
                  <a:lnTo>
                    <a:pt x="234797" y="15887"/>
                  </a:lnTo>
                  <a:lnTo>
                    <a:pt x="279781" y="22783"/>
                  </a:lnTo>
                  <a:lnTo>
                    <a:pt x="324294" y="30861"/>
                  </a:lnTo>
                  <a:lnTo>
                    <a:pt x="346392" y="35356"/>
                  </a:lnTo>
                  <a:lnTo>
                    <a:pt x="368705" y="40208"/>
                  </a:lnTo>
                  <a:close/>
                </a:path>
                <a:path extrusionOk="0" h="1657350" w="1256664">
                  <a:moveTo>
                    <a:pt x="388009" y="44678"/>
                  </a:moveTo>
                  <a:lnTo>
                    <a:pt x="344374" y="44665"/>
                  </a:lnTo>
                  <a:lnTo>
                    <a:pt x="322450" y="40205"/>
                  </a:lnTo>
                  <a:lnTo>
                    <a:pt x="368705" y="40208"/>
                  </a:lnTo>
                  <a:lnTo>
                    <a:pt x="388009" y="44678"/>
                  </a:lnTo>
                  <a:close/>
                </a:path>
                <a:path extrusionOk="0" h="1657350" w="1256664">
                  <a:moveTo>
                    <a:pt x="407435" y="49428"/>
                  </a:moveTo>
                  <a:lnTo>
                    <a:pt x="366234" y="49415"/>
                  </a:lnTo>
                  <a:lnTo>
                    <a:pt x="344360" y="44665"/>
                  </a:lnTo>
                  <a:lnTo>
                    <a:pt x="388009" y="44678"/>
                  </a:lnTo>
                  <a:lnTo>
                    <a:pt x="390258" y="45199"/>
                  </a:lnTo>
                  <a:lnTo>
                    <a:pt x="407435" y="49428"/>
                  </a:lnTo>
                  <a:close/>
                </a:path>
                <a:path extrusionOk="0" h="1657350" w="1256664">
                  <a:moveTo>
                    <a:pt x="427013" y="54470"/>
                  </a:moveTo>
                  <a:lnTo>
                    <a:pt x="387993" y="54457"/>
                  </a:lnTo>
                  <a:lnTo>
                    <a:pt x="366229" y="49415"/>
                  </a:lnTo>
                  <a:lnTo>
                    <a:pt x="407435" y="49428"/>
                  </a:lnTo>
                  <a:lnTo>
                    <a:pt x="412026" y="50558"/>
                  </a:lnTo>
                  <a:lnTo>
                    <a:pt x="427013" y="54470"/>
                  </a:lnTo>
                  <a:close/>
                </a:path>
                <a:path extrusionOk="0" h="1657350" w="1256664">
                  <a:moveTo>
                    <a:pt x="446686" y="59791"/>
                  </a:moveTo>
                  <a:lnTo>
                    <a:pt x="409637" y="59778"/>
                  </a:lnTo>
                  <a:lnTo>
                    <a:pt x="387985" y="54457"/>
                  </a:lnTo>
                  <a:lnTo>
                    <a:pt x="427013" y="54470"/>
                  </a:lnTo>
                  <a:lnTo>
                    <a:pt x="433679" y="56210"/>
                  </a:lnTo>
                  <a:lnTo>
                    <a:pt x="446686" y="59791"/>
                  </a:lnTo>
                  <a:close/>
                </a:path>
                <a:path extrusionOk="0" h="1657350" w="1256664">
                  <a:moveTo>
                    <a:pt x="466478" y="65405"/>
                  </a:moveTo>
                  <a:lnTo>
                    <a:pt x="431167" y="65392"/>
                  </a:lnTo>
                  <a:lnTo>
                    <a:pt x="409625" y="59778"/>
                  </a:lnTo>
                  <a:lnTo>
                    <a:pt x="446686" y="59791"/>
                  </a:lnTo>
                  <a:lnTo>
                    <a:pt x="455218" y="62141"/>
                  </a:lnTo>
                  <a:lnTo>
                    <a:pt x="466478" y="65405"/>
                  </a:lnTo>
                  <a:close/>
                </a:path>
                <a:path extrusionOk="0" h="1657350" w="1256664">
                  <a:moveTo>
                    <a:pt x="526055" y="83934"/>
                  </a:moveTo>
                  <a:lnTo>
                    <a:pt x="495055" y="83921"/>
                  </a:lnTo>
                  <a:lnTo>
                    <a:pt x="473862" y="77457"/>
                  </a:lnTo>
                  <a:lnTo>
                    <a:pt x="452564" y="71285"/>
                  </a:lnTo>
                  <a:lnTo>
                    <a:pt x="431152" y="65392"/>
                  </a:lnTo>
                  <a:lnTo>
                    <a:pt x="466478" y="65405"/>
                  </a:lnTo>
                  <a:lnTo>
                    <a:pt x="476643" y="68351"/>
                  </a:lnTo>
                  <a:lnTo>
                    <a:pt x="497941" y="74841"/>
                  </a:lnTo>
                  <a:lnTo>
                    <a:pt x="519112" y="81610"/>
                  </a:lnTo>
                  <a:lnTo>
                    <a:pt x="526055" y="83934"/>
                  </a:lnTo>
                  <a:close/>
                </a:path>
                <a:path extrusionOk="0" h="1657350" w="1256664">
                  <a:moveTo>
                    <a:pt x="624895" y="120307"/>
                  </a:moveTo>
                  <a:lnTo>
                    <a:pt x="599076" y="120294"/>
                  </a:lnTo>
                  <a:lnTo>
                    <a:pt x="578497" y="112471"/>
                  </a:lnTo>
                  <a:lnTo>
                    <a:pt x="557822" y="104927"/>
                  </a:lnTo>
                  <a:lnTo>
                    <a:pt x="537019" y="97650"/>
                  </a:lnTo>
                  <a:lnTo>
                    <a:pt x="516089" y="90639"/>
                  </a:lnTo>
                  <a:lnTo>
                    <a:pt x="495033" y="83921"/>
                  </a:lnTo>
                  <a:lnTo>
                    <a:pt x="526055" y="83934"/>
                  </a:lnTo>
                  <a:lnTo>
                    <a:pt x="540169" y="88658"/>
                  </a:lnTo>
                  <a:lnTo>
                    <a:pt x="561086" y="95973"/>
                  </a:lnTo>
                  <a:lnTo>
                    <a:pt x="581888" y="103568"/>
                  </a:lnTo>
                  <a:lnTo>
                    <a:pt x="602551" y="111429"/>
                  </a:lnTo>
                  <a:lnTo>
                    <a:pt x="623074" y="119557"/>
                  </a:lnTo>
                  <a:lnTo>
                    <a:pt x="624895" y="120307"/>
                  </a:lnTo>
                  <a:close/>
                </a:path>
                <a:path extrusionOk="0" h="1657350" w="1256664">
                  <a:moveTo>
                    <a:pt x="644510" y="128397"/>
                  </a:moveTo>
                  <a:lnTo>
                    <a:pt x="619518" y="128397"/>
                  </a:lnTo>
                  <a:lnTo>
                    <a:pt x="599046" y="120294"/>
                  </a:lnTo>
                  <a:lnTo>
                    <a:pt x="624895" y="120307"/>
                  </a:lnTo>
                  <a:lnTo>
                    <a:pt x="643470" y="127952"/>
                  </a:lnTo>
                  <a:lnTo>
                    <a:pt x="644510" y="128397"/>
                  </a:lnTo>
                  <a:close/>
                </a:path>
                <a:path extrusionOk="0" h="1657350" w="1256664">
                  <a:moveTo>
                    <a:pt x="702742" y="154203"/>
                  </a:moveTo>
                  <a:lnTo>
                    <a:pt x="679932" y="154203"/>
                  </a:lnTo>
                  <a:lnTo>
                    <a:pt x="659879" y="145313"/>
                  </a:lnTo>
                  <a:lnTo>
                    <a:pt x="639737" y="136715"/>
                  </a:lnTo>
                  <a:lnTo>
                    <a:pt x="619472" y="128378"/>
                  </a:lnTo>
                  <a:lnTo>
                    <a:pt x="644510" y="128397"/>
                  </a:lnTo>
                  <a:lnTo>
                    <a:pt x="664014" y="136740"/>
                  </a:lnTo>
                  <a:lnTo>
                    <a:pt x="683856" y="145529"/>
                  </a:lnTo>
                  <a:lnTo>
                    <a:pt x="702742" y="154203"/>
                  </a:lnTo>
                  <a:close/>
                </a:path>
                <a:path extrusionOk="0" h="1657350" w="1256664">
                  <a:moveTo>
                    <a:pt x="721976" y="163334"/>
                  </a:moveTo>
                  <a:lnTo>
                    <a:pt x="699795" y="163334"/>
                  </a:lnTo>
                  <a:lnTo>
                    <a:pt x="679869" y="154177"/>
                  </a:lnTo>
                  <a:lnTo>
                    <a:pt x="702742" y="154203"/>
                  </a:lnTo>
                  <a:lnTo>
                    <a:pt x="703821" y="154698"/>
                  </a:lnTo>
                  <a:lnTo>
                    <a:pt x="721976" y="163334"/>
                  </a:lnTo>
                  <a:close/>
                </a:path>
                <a:path extrusionOk="0" h="1657350" w="1256664">
                  <a:moveTo>
                    <a:pt x="778980" y="192227"/>
                  </a:moveTo>
                  <a:lnTo>
                    <a:pt x="758507" y="192227"/>
                  </a:lnTo>
                  <a:lnTo>
                    <a:pt x="739025" y="182308"/>
                  </a:lnTo>
                  <a:lnTo>
                    <a:pt x="719455" y="172681"/>
                  </a:lnTo>
                  <a:lnTo>
                    <a:pt x="699731" y="163309"/>
                  </a:lnTo>
                  <a:lnTo>
                    <a:pt x="721976" y="163334"/>
                  </a:lnTo>
                  <a:lnTo>
                    <a:pt x="723658" y="164134"/>
                  </a:lnTo>
                  <a:lnTo>
                    <a:pt x="743343" y="173824"/>
                  </a:lnTo>
                  <a:lnTo>
                    <a:pt x="762876" y="183769"/>
                  </a:lnTo>
                  <a:lnTo>
                    <a:pt x="778980" y="192227"/>
                  </a:lnTo>
                  <a:close/>
                </a:path>
                <a:path extrusionOk="0" h="1657350" w="1256664">
                  <a:moveTo>
                    <a:pt x="834914" y="223354"/>
                  </a:moveTo>
                  <a:lnTo>
                    <a:pt x="815873" y="223354"/>
                  </a:lnTo>
                  <a:lnTo>
                    <a:pt x="796848" y="212699"/>
                  </a:lnTo>
                  <a:lnTo>
                    <a:pt x="777722" y="202323"/>
                  </a:lnTo>
                  <a:lnTo>
                    <a:pt x="758444" y="192201"/>
                  </a:lnTo>
                  <a:lnTo>
                    <a:pt x="778980" y="192227"/>
                  </a:lnTo>
                  <a:lnTo>
                    <a:pt x="782269" y="193954"/>
                  </a:lnTo>
                  <a:lnTo>
                    <a:pt x="801496" y="204393"/>
                  </a:lnTo>
                  <a:lnTo>
                    <a:pt x="820585" y="215074"/>
                  </a:lnTo>
                  <a:lnTo>
                    <a:pt x="834914" y="223354"/>
                  </a:lnTo>
                  <a:close/>
                </a:path>
                <a:path extrusionOk="0" h="1657350" w="1256664">
                  <a:moveTo>
                    <a:pt x="871552" y="245325"/>
                  </a:moveTo>
                  <a:lnTo>
                    <a:pt x="853338" y="245325"/>
                  </a:lnTo>
                  <a:lnTo>
                    <a:pt x="834631" y="234187"/>
                  </a:lnTo>
                  <a:lnTo>
                    <a:pt x="815809" y="223329"/>
                  </a:lnTo>
                  <a:lnTo>
                    <a:pt x="834914" y="223354"/>
                  </a:lnTo>
                  <a:lnTo>
                    <a:pt x="839508" y="226009"/>
                  </a:lnTo>
                  <a:lnTo>
                    <a:pt x="858266" y="237172"/>
                  </a:lnTo>
                  <a:lnTo>
                    <a:pt x="871552" y="245325"/>
                  </a:lnTo>
                  <a:close/>
                </a:path>
                <a:path extrusionOk="0" h="1657350" w="1256664">
                  <a:moveTo>
                    <a:pt x="889661" y="256667"/>
                  </a:moveTo>
                  <a:lnTo>
                    <a:pt x="871829" y="256667"/>
                  </a:lnTo>
                  <a:lnTo>
                    <a:pt x="853287" y="245300"/>
                  </a:lnTo>
                  <a:lnTo>
                    <a:pt x="871552" y="245325"/>
                  </a:lnTo>
                  <a:lnTo>
                    <a:pt x="876871" y="248589"/>
                  </a:lnTo>
                  <a:lnTo>
                    <a:pt x="889661" y="256667"/>
                  </a:lnTo>
                  <a:close/>
                </a:path>
                <a:path extrusionOk="0" h="1657350" w="1256664">
                  <a:moveTo>
                    <a:pt x="907636" y="268249"/>
                  </a:moveTo>
                  <a:lnTo>
                    <a:pt x="890168" y="268249"/>
                  </a:lnTo>
                  <a:lnTo>
                    <a:pt x="871778" y="256641"/>
                  </a:lnTo>
                  <a:lnTo>
                    <a:pt x="889661" y="256667"/>
                  </a:lnTo>
                  <a:lnTo>
                    <a:pt x="895311" y="260235"/>
                  </a:lnTo>
                  <a:lnTo>
                    <a:pt x="907636" y="268249"/>
                  </a:lnTo>
                  <a:close/>
                </a:path>
                <a:path extrusionOk="0" h="1657350" w="1256664">
                  <a:moveTo>
                    <a:pt x="925458" y="280060"/>
                  </a:moveTo>
                  <a:lnTo>
                    <a:pt x="908329" y="280060"/>
                  </a:lnTo>
                  <a:lnTo>
                    <a:pt x="890117" y="268224"/>
                  </a:lnTo>
                  <a:lnTo>
                    <a:pt x="907636" y="268249"/>
                  </a:lnTo>
                  <a:lnTo>
                    <a:pt x="913574" y="272110"/>
                  </a:lnTo>
                  <a:lnTo>
                    <a:pt x="925458" y="280060"/>
                  </a:lnTo>
                  <a:close/>
                </a:path>
                <a:path extrusionOk="0" h="1657350" w="1256664">
                  <a:moveTo>
                    <a:pt x="1012262" y="342569"/>
                  </a:moveTo>
                  <a:lnTo>
                    <a:pt x="996645" y="342569"/>
                  </a:lnTo>
                  <a:lnTo>
                    <a:pt x="979271" y="329577"/>
                  </a:lnTo>
                  <a:lnTo>
                    <a:pt x="961783" y="316852"/>
                  </a:lnTo>
                  <a:lnTo>
                    <a:pt x="944118" y="304355"/>
                  </a:lnTo>
                  <a:lnTo>
                    <a:pt x="926287" y="292074"/>
                  </a:lnTo>
                  <a:lnTo>
                    <a:pt x="908278" y="280035"/>
                  </a:lnTo>
                  <a:lnTo>
                    <a:pt x="925458" y="280060"/>
                  </a:lnTo>
                  <a:lnTo>
                    <a:pt x="931684" y="284225"/>
                  </a:lnTo>
                  <a:lnTo>
                    <a:pt x="949629" y="296583"/>
                  </a:lnTo>
                  <a:lnTo>
                    <a:pt x="967384" y="309156"/>
                  </a:lnTo>
                  <a:lnTo>
                    <a:pt x="984973" y="321957"/>
                  </a:lnTo>
                  <a:lnTo>
                    <a:pt x="1002398" y="334987"/>
                  </a:lnTo>
                  <a:lnTo>
                    <a:pt x="1012262" y="342569"/>
                  </a:lnTo>
                  <a:close/>
                </a:path>
                <a:path extrusionOk="0" h="1657350" w="1256664">
                  <a:moveTo>
                    <a:pt x="1029148" y="355752"/>
                  </a:moveTo>
                  <a:lnTo>
                    <a:pt x="1013777" y="355752"/>
                  </a:lnTo>
                  <a:lnTo>
                    <a:pt x="996599" y="342535"/>
                  </a:lnTo>
                  <a:lnTo>
                    <a:pt x="1012262" y="342569"/>
                  </a:lnTo>
                  <a:lnTo>
                    <a:pt x="1019632" y="348233"/>
                  </a:lnTo>
                  <a:lnTo>
                    <a:pt x="1029148" y="355752"/>
                  </a:lnTo>
                  <a:close/>
                </a:path>
                <a:path extrusionOk="0" h="1657350" w="1256664">
                  <a:moveTo>
                    <a:pt x="1045847" y="369138"/>
                  </a:moveTo>
                  <a:lnTo>
                    <a:pt x="1030732" y="369138"/>
                  </a:lnTo>
                  <a:lnTo>
                    <a:pt x="1013726" y="355714"/>
                  </a:lnTo>
                  <a:lnTo>
                    <a:pt x="1029148" y="355752"/>
                  </a:lnTo>
                  <a:lnTo>
                    <a:pt x="1036688" y="361708"/>
                  </a:lnTo>
                  <a:lnTo>
                    <a:pt x="1045847" y="369138"/>
                  </a:lnTo>
                  <a:close/>
                </a:path>
                <a:path extrusionOk="0" h="1657350" w="1256664">
                  <a:moveTo>
                    <a:pt x="1078755" y="396570"/>
                  </a:moveTo>
                  <a:lnTo>
                    <a:pt x="1064107" y="396570"/>
                  </a:lnTo>
                  <a:lnTo>
                    <a:pt x="1047470" y="382714"/>
                  </a:lnTo>
                  <a:lnTo>
                    <a:pt x="1030681" y="369100"/>
                  </a:lnTo>
                  <a:lnTo>
                    <a:pt x="1045847" y="369138"/>
                  </a:lnTo>
                  <a:lnTo>
                    <a:pt x="1053566" y="375399"/>
                  </a:lnTo>
                  <a:lnTo>
                    <a:pt x="1070254" y="389293"/>
                  </a:lnTo>
                  <a:lnTo>
                    <a:pt x="1078755" y="396570"/>
                  </a:lnTo>
                  <a:close/>
                </a:path>
                <a:path extrusionOk="0" h="1657350" w="1256664">
                  <a:moveTo>
                    <a:pt x="1094947" y="410616"/>
                  </a:moveTo>
                  <a:lnTo>
                    <a:pt x="1080516" y="410616"/>
                  </a:lnTo>
                  <a:lnTo>
                    <a:pt x="1064056" y="396532"/>
                  </a:lnTo>
                  <a:lnTo>
                    <a:pt x="1078755" y="396570"/>
                  </a:lnTo>
                  <a:lnTo>
                    <a:pt x="1086751" y="403415"/>
                  </a:lnTo>
                  <a:lnTo>
                    <a:pt x="1094947" y="410616"/>
                  </a:lnTo>
                  <a:close/>
                </a:path>
                <a:path extrusionOk="0" h="1657350" w="1256664">
                  <a:moveTo>
                    <a:pt x="1126779" y="439318"/>
                  </a:moveTo>
                  <a:lnTo>
                    <a:pt x="1112774" y="439318"/>
                  </a:lnTo>
                  <a:lnTo>
                    <a:pt x="1096695" y="424827"/>
                  </a:lnTo>
                  <a:lnTo>
                    <a:pt x="1080465" y="410578"/>
                  </a:lnTo>
                  <a:lnTo>
                    <a:pt x="1094947" y="410616"/>
                  </a:lnTo>
                  <a:lnTo>
                    <a:pt x="1103071" y="417753"/>
                  </a:lnTo>
                  <a:lnTo>
                    <a:pt x="1119187" y="432295"/>
                  </a:lnTo>
                  <a:lnTo>
                    <a:pt x="1126779" y="439318"/>
                  </a:lnTo>
                  <a:close/>
                </a:path>
                <a:path extrusionOk="0" h="1657350" w="1256664">
                  <a:moveTo>
                    <a:pt x="1173156" y="483920"/>
                  </a:moveTo>
                  <a:lnTo>
                    <a:pt x="1159700" y="483920"/>
                  </a:lnTo>
                  <a:lnTo>
                    <a:pt x="1144206" y="468807"/>
                  </a:lnTo>
                  <a:lnTo>
                    <a:pt x="1128560" y="453936"/>
                  </a:lnTo>
                  <a:lnTo>
                    <a:pt x="1112723" y="439280"/>
                  </a:lnTo>
                  <a:lnTo>
                    <a:pt x="1126779" y="439318"/>
                  </a:lnTo>
                  <a:lnTo>
                    <a:pt x="1135126" y="447039"/>
                  </a:lnTo>
                  <a:lnTo>
                    <a:pt x="1150861" y="461987"/>
                  </a:lnTo>
                  <a:lnTo>
                    <a:pt x="1166393" y="477151"/>
                  </a:lnTo>
                  <a:lnTo>
                    <a:pt x="1173156" y="483920"/>
                  </a:lnTo>
                  <a:close/>
                </a:path>
                <a:path extrusionOk="0" h="1657350" w="1256664">
                  <a:moveTo>
                    <a:pt x="1188247" y="499198"/>
                  </a:moveTo>
                  <a:lnTo>
                    <a:pt x="1174953" y="499198"/>
                  </a:lnTo>
                  <a:lnTo>
                    <a:pt x="1159698" y="483918"/>
                  </a:lnTo>
                  <a:lnTo>
                    <a:pt x="1173156" y="483920"/>
                  </a:lnTo>
                  <a:lnTo>
                    <a:pt x="1181734" y="492505"/>
                  </a:lnTo>
                  <a:lnTo>
                    <a:pt x="1188247" y="499198"/>
                  </a:lnTo>
                  <a:close/>
                </a:path>
                <a:path extrusionOk="0" h="1657350" w="1256664">
                  <a:moveTo>
                    <a:pt x="1217808" y="530326"/>
                  </a:moveTo>
                  <a:lnTo>
                    <a:pt x="1204849" y="530326"/>
                  </a:lnTo>
                  <a:lnTo>
                    <a:pt x="1189964" y="514616"/>
                  </a:lnTo>
                  <a:lnTo>
                    <a:pt x="1174902" y="499148"/>
                  </a:lnTo>
                  <a:lnTo>
                    <a:pt x="1188247" y="499198"/>
                  </a:lnTo>
                  <a:lnTo>
                    <a:pt x="1196873" y="508063"/>
                  </a:lnTo>
                  <a:lnTo>
                    <a:pt x="1211808" y="523824"/>
                  </a:lnTo>
                  <a:lnTo>
                    <a:pt x="1217808" y="530326"/>
                  </a:lnTo>
                  <a:close/>
                </a:path>
                <a:path extrusionOk="0" h="1657350" w="1256664">
                  <a:moveTo>
                    <a:pt x="1244995" y="574864"/>
                  </a:moveTo>
                  <a:lnTo>
                    <a:pt x="1233893" y="562190"/>
                  </a:lnTo>
                  <a:lnTo>
                    <a:pt x="1219454" y="546138"/>
                  </a:lnTo>
                  <a:lnTo>
                    <a:pt x="1204810" y="530288"/>
                  </a:lnTo>
                  <a:lnTo>
                    <a:pt x="1217808" y="530326"/>
                  </a:lnTo>
                  <a:lnTo>
                    <a:pt x="1226527" y="539775"/>
                  </a:lnTo>
                  <a:lnTo>
                    <a:pt x="1241056" y="555917"/>
                  </a:lnTo>
                  <a:lnTo>
                    <a:pt x="1254907" y="571728"/>
                  </a:lnTo>
                  <a:lnTo>
                    <a:pt x="1248625" y="571728"/>
                  </a:lnTo>
                  <a:lnTo>
                    <a:pt x="1244995" y="574864"/>
                  </a:lnTo>
                  <a:close/>
                </a:path>
                <a:path extrusionOk="0" h="1657350" w="1256664">
                  <a:moveTo>
                    <a:pt x="1248156" y="578472"/>
                  </a:moveTo>
                  <a:lnTo>
                    <a:pt x="1244995" y="574864"/>
                  </a:lnTo>
                  <a:lnTo>
                    <a:pt x="1248625" y="571728"/>
                  </a:lnTo>
                  <a:lnTo>
                    <a:pt x="1248156" y="578472"/>
                  </a:lnTo>
                  <a:close/>
                </a:path>
                <a:path extrusionOk="0" h="1657350" w="1256664">
                  <a:moveTo>
                    <a:pt x="1255245" y="578472"/>
                  </a:moveTo>
                  <a:lnTo>
                    <a:pt x="1248156" y="578472"/>
                  </a:lnTo>
                  <a:lnTo>
                    <a:pt x="1248625" y="571728"/>
                  </a:lnTo>
                  <a:lnTo>
                    <a:pt x="1254907" y="571728"/>
                  </a:lnTo>
                  <a:lnTo>
                    <a:pt x="1255318" y="572198"/>
                  </a:lnTo>
                  <a:lnTo>
                    <a:pt x="1256118" y="573468"/>
                  </a:lnTo>
                  <a:lnTo>
                    <a:pt x="1256474" y="574864"/>
                  </a:lnTo>
                  <a:lnTo>
                    <a:pt x="1256385" y="576414"/>
                  </a:lnTo>
                  <a:lnTo>
                    <a:pt x="1255814" y="577799"/>
                  </a:lnTo>
                  <a:lnTo>
                    <a:pt x="1255245" y="578472"/>
                  </a:lnTo>
                  <a:close/>
                </a:path>
                <a:path extrusionOk="0" h="1657350" w="1256664">
                  <a:moveTo>
                    <a:pt x="12049" y="1652587"/>
                  </a:moveTo>
                  <a:lnTo>
                    <a:pt x="9525" y="1652587"/>
                  </a:lnTo>
                  <a:lnTo>
                    <a:pt x="9525" y="1642178"/>
                  </a:lnTo>
                  <a:lnTo>
                    <a:pt x="1244995" y="574864"/>
                  </a:lnTo>
                  <a:lnTo>
                    <a:pt x="1248156" y="578472"/>
                  </a:lnTo>
                  <a:lnTo>
                    <a:pt x="1255245" y="578472"/>
                  </a:lnTo>
                  <a:lnTo>
                    <a:pt x="1254848" y="578942"/>
                  </a:lnTo>
                  <a:lnTo>
                    <a:pt x="12049" y="1652587"/>
                  </a:lnTo>
                  <a:close/>
                </a:path>
                <a:path extrusionOk="0" h="1657350" w="1256664">
                  <a:moveTo>
                    <a:pt x="9525" y="1652587"/>
                  </a:moveTo>
                  <a:lnTo>
                    <a:pt x="1650" y="1648980"/>
                  </a:lnTo>
                  <a:lnTo>
                    <a:pt x="9525" y="1642178"/>
                  </a:lnTo>
                  <a:lnTo>
                    <a:pt x="9525" y="165258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21" name="Google Shape;521;p17"/>
            <p:cNvPicPr preferRelativeResize="0"/>
            <p:nvPr/>
          </p:nvPicPr>
          <p:blipFill rotWithShape="1">
            <a:blip r:embed="rId5">
              <a:alphaModFix/>
            </a:blip>
            <a:srcRect b="0" l="0" r="0" t="0"/>
            <a:stretch/>
          </p:blipFill>
          <p:spPr>
            <a:xfrm>
              <a:off x="2531745" y="3402698"/>
              <a:ext cx="1572717" cy="1077226"/>
            </a:xfrm>
            <a:prstGeom prst="rect">
              <a:avLst/>
            </a:prstGeom>
            <a:noFill/>
            <a:ln>
              <a:noFill/>
            </a:ln>
          </p:spPr>
        </p:pic>
        <p:sp>
          <p:nvSpPr>
            <p:cNvPr id="522" name="Google Shape;522;p17"/>
            <p:cNvSpPr/>
            <p:nvPr/>
          </p:nvSpPr>
          <p:spPr>
            <a:xfrm>
              <a:off x="2527046" y="3397948"/>
              <a:ext cx="1582420" cy="1087120"/>
            </a:xfrm>
            <a:custGeom>
              <a:rect b="b" l="l" r="r" t="t"/>
              <a:pathLst>
                <a:path extrusionOk="0" h="1087120" w="1582420">
                  <a:moveTo>
                    <a:pt x="4521" y="1086739"/>
                  </a:moveTo>
                  <a:lnTo>
                    <a:pt x="2933" y="1086396"/>
                  </a:lnTo>
                  <a:lnTo>
                    <a:pt x="1549" y="1085557"/>
                  </a:lnTo>
                  <a:lnTo>
                    <a:pt x="533" y="1084287"/>
                  </a:lnTo>
                  <a:lnTo>
                    <a:pt x="0" y="1082763"/>
                  </a:lnTo>
                  <a:lnTo>
                    <a:pt x="12" y="1081151"/>
                  </a:lnTo>
                  <a:lnTo>
                    <a:pt x="1248549" y="1142"/>
                  </a:lnTo>
                  <a:lnTo>
                    <a:pt x="1251267" y="0"/>
                  </a:lnTo>
                  <a:lnTo>
                    <a:pt x="1252766" y="114"/>
                  </a:lnTo>
                  <a:lnTo>
                    <a:pt x="1254150" y="685"/>
                  </a:lnTo>
                  <a:lnTo>
                    <a:pt x="1255280" y="1663"/>
                  </a:lnTo>
                  <a:lnTo>
                    <a:pt x="1260560" y="7848"/>
                  </a:lnTo>
                  <a:lnTo>
                    <a:pt x="1248041" y="7848"/>
                  </a:lnTo>
                  <a:lnTo>
                    <a:pt x="1251148" y="11487"/>
                  </a:lnTo>
                  <a:lnTo>
                    <a:pt x="25211" y="1070550"/>
                  </a:lnTo>
                  <a:lnTo>
                    <a:pt x="3276" y="1077429"/>
                  </a:lnTo>
                  <a:lnTo>
                    <a:pt x="7810" y="1085583"/>
                  </a:lnTo>
                  <a:lnTo>
                    <a:pt x="9117" y="1085583"/>
                  </a:lnTo>
                  <a:lnTo>
                    <a:pt x="6121" y="1086523"/>
                  </a:lnTo>
                  <a:lnTo>
                    <a:pt x="4521" y="1086739"/>
                  </a:lnTo>
                  <a:close/>
                </a:path>
                <a:path extrusionOk="0" h="1087120" w="1582420">
                  <a:moveTo>
                    <a:pt x="1251148" y="11487"/>
                  </a:moveTo>
                  <a:lnTo>
                    <a:pt x="1248041" y="7848"/>
                  </a:lnTo>
                  <a:lnTo>
                    <a:pt x="1254772" y="8356"/>
                  </a:lnTo>
                  <a:lnTo>
                    <a:pt x="1251148" y="11487"/>
                  </a:lnTo>
                  <a:close/>
                </a:path>
                <a:path extrusionOk="0" h="1087120" w="1582420">
                  <a:moveTo>
                    <a:pt x="1312963" y="72237"/>
                  </a:moveTo>
                  <a:lnTo>
                    <a:pt x="1300949" y="72237"/>
                  </a:lnTo>
                  <a:lnTo>
                    <a:pt x="1287995" y="55854"/>
                  </a:lnTo>
                  <a:lnTo>
                    <a:pt x="1274876" y="39674"/>
                  </a:lnTo>
                  <a:lnTo>
                    <a:pt x="1261554" y="23672"/>
                  </a:lnTo>
                  <a:lnTo>
                    <a:pt x="1251148" y="11487"/>
                  </a:lnTo>
                  <a:lnTo>
                    <a:pt x="1254772" y="8356"/>
                  </a:lnTo>
                  <a:lnTo>
                    <a:pt x="1248041" y="7848"/>
                  </a:lnTo>
                  <a:lnTo>
                    <a:pt x="1260560" y="7848"/>
                  </a:lnTo>
                  <a:lnTo>
                    <a:pt x="1268831" y="17538"/>
                  </a:lnTo>
                  <a:lnTo>
                    <a:pt x="1282268" y="33680"/>
                  </a:lnTo>
                  <a:lnTo>
                    <a:pt x="1295463" y="49949"/>
                  </a:lnTo>
                  <a:lnTo>
                    <a:pt x="1308455" y="66382"/>
                  </a:lnTo>
                  <a:lnTo>
                    <a:pt x="1312963" y="72237"/>
                  </a:lnTo>
                  <a:close/>
                </a:path>
                <a:path extrusionOk="0" h="1087120" w="1582420">
                  <a:moveTo>
                    <a:pt x="1325559" y="88747"/>
                  </a:moveTo>
                  <a:lnTo>
                    <a:pt x="1313662" y="88747"/>
                  </a:lnTo>
                  <a:lnTo>
                    <a:pt x="1300911" y="72199"/>
                  </a:lnTo>
                  <a:lnTo>
                    <a:pt x="1312963" y="72237"/>
                  </a:lnTo>
                  <a:lnTo>
                    <a:pt x="1321244" y="82994"/>
                  </a:lnTo>
                  <a:lnTo>
                    <a:pt x="1325559" y="88747"/>
                  </a:lnTo>
                  <a:close/>
                </a:path>
                <a:path extrusionOk="0" h="1087120" w="1582420">
                  <a:moveTo>
                    <a:pt x="1350155" y="122262"/>
                  </a:moveTo>
                  <a:lnTo>
                    <a:pt x="1338465" y="122262"/>
                  </a:lnTo>
                  <a:lnTo>
                    <a:pt x="1326133" y="105384"/>
                  </a:lnTo>
                  <a:lnTo>
                    <a:pt x="1313624" y="88709"/>
                  </a:lnTo>
                  <a:lnTo>
                    <a:pt x="1325559" y="88747"/>
                  </a:lnTo>
                  <a:lnTo>
                    <a:pt x="1333817" y="99758"/>
                  </a:lnTo>
                  <a:lnTo>
                    <a:pt x="1346187" y="116687"/>
                  </a:lnTo>
                  <a:lnTo>
                    <a:pt x="1350155" y="122262"/>
                  </a:lnTo>
                  <a:close/>
                </a:path>
                <a:path extrusionOk="0" h="1087120" w="1582420">
                  <a:moveTo>
                    <a:pt x="1362139" y="139255"/>
                  </a:moveTo>
                  <a:lnTo>
                    <a:pt x="1350556" y="139255"/>
                  </a:lnTo>
                  <a:lnTo>
                    <a:pt x="1338427" y="122212"/>
                  </a:lnTo>
                  <a:lnTo>
                    <a:pt x="1350155" y="122262"/>
                  </a:lnTo>
                  <a:lnTo>
                    <a:pt x="1358353" y="133781"/>
                  </a:lnTo>
                  <a:lnTo>
                    <a:pt x="1362139" y="139255"/>
                  </a:lnTo>
                  <a:close/>
                </a:path>
                <a:path extrusionOk="0" h="1087120" w="1582420">
                  <a:moveTo>
                    <a:pt x="1373912" y="156413"/>
                  </a:moveTo>
                  <a:lnTo>
                    <a:pt x="1362430" y="156413"/>
                  </a:lnTo>
                  <a:lnTo>
                    <a:pt x="1350518" y="139204"/>
                  </a:lnTo>
                  <a:lnTo>
                    <a:pt x="1362139" y="139255"/>
                  </a:lnTo>
                  <a:lnTo>
                    <a:pt x="1370291" y="151041"/>
                  </a:lnTo>
                  <a:lnTo>
                    <a:pt x="1373912" y="156413"/>
                  </a:lnTo>
                  <a:close/>
                </a:path>
                <a:path extrusionOk="0" h="1087120" w="1582420">
                  <a:moveTo>
                    <a:pt x="1396837" y="191185"/>
                  </a:moveTo>
                  <a:lnTo>
                    <a:pt x="1385544" y="191185"/>
                  </a:lnTo>
                  <a:lnTo>
                    <a:pt x="1374063" y="173672"/>
                  </a:lnTo>
                  <a:lnTo>
                    <a:pt x="1362392" y="156362"/>
                  </a:lnTo>
                  <a:lnTo>
                    <a:pt x="1373912" y="156413"/>
                  </a:lnTo>
                  <a:lnTo>
                    <a:pt x="1382026" y="168452"/>
                  </a:lnTo>
                  <a:lnTo>
                    <a:pt x="1393545" y="186016"/>
                  </a:lnTo>
                  <a:lnTo>
                    <a:pt x="1396837" y="191185"/>
                  </a:lnTo>
                  <a:close/>
                </a:path>
                <a:path extrusionOk="0" h="1087120" w="1582420">
                  <a:moveTo>
                    <a:pt x="1418911" y="226580"/>
                  </a:moveTo>
                  <a:lnTo>
                    <a:pt x="1407795" y="226580"/>
                  </a:lnTo>
                  <a:lnTo>
                    <a:pt x="1396745" y="208762"/>
                  </a:lnTo>
                  <a:lnTo>
                    <a:pt x="1385506" y="191135"/>
                  </a:lnTo>
                  <a:lnTo>
                    <a:pt x="1396837" y="191185"/>
                  </a:lnTo>
                  <a:lnTo>
                    <a:pt x="1404835" y="203746"/>
                  </a:lnTo>
                  <a:lnTo>
                    <a:pt x="1415923" y="221614"/>
                  </a:lnTo>
                  <a:lnTo>
                    <a:pt x="1418911" y="226580"/>
                  </a:lnTo>
                  <a:close/>
                </a:path>
                <a:path extrusionOk="0" h="1087120" w="1582420">
                  <a:moveTo>
                    <a:pt x="1429613" y="244500"/>
                  </a:moveTo>
                  <a:lnTo>
                    <a:pt x="1418590" y="244500"/>
                  </a:lnTo>
                  <a:lnTo>
                    <a:pt x="1407756" y="226529"/>
                  </a:lnTo>
                  <a:lnTo>
                    <a:pt x="1418911" y="226580"/>
                  </a:lnTo>
                  <a:lnTo>
                    <a:pt x="1426768" y="239636"/>
                  </a:lnTo>
                  <a:lnTo>
                    <a:pt x="1429613" y="244500"/>
                  </a:lnTo>
                  <a:close/>
                </a:path>
                <a:path extrusionOk="0" h="1087120" w="1582420">
                  <a:moveTo>
                    <a:pt x="1440099" y="262559"/>
                  </a:moveTo>
                  <a:lnTo>
                    <a:pt x="1429156" y="262559"/>
                  </a:lnTo>
                  <a:lnTo>
                    <a:pt x="1418551" y="244449"/>
                  </a:lnTo>
                  <a:lnTo>
                    <a:pt x="1429613" y="244500"/>
                  </a:lnTo>
                  <a:lnTo>
                    <a:pt x="1437398" y="257810"/>
                  </a:lnTo>
                  <a:lnTo>
                    <a:pt x="1440099" y="262559"/>
                  </a:lnTo>
                  <a:close/>
                </a:path>
                <a:path extrusionOk="0" h="1087120" w="1582420">
                  <a:moveTo>
                    <a:pt x="1470228" y="317614"/>
                  </a:moveTo>
                  <a:lnTo>
                    <a:pt x="1459509" y="317614"/>
                  </a:lnTo>
                  <a:lnTo>
                    <a:pt x="1449590" y="299072"/>
                  </a:lnTo>
                  <a:lnTo>
                    <a:pt x="1439468" y="280720"/>
                  </a:lnTo>
                  <a:lnTo>
                    <a:pt x="1429118" y="262509"/>
                  </a:lnTo>
                  <a:lnTo>
                    <a:pt x="1440099" y="262559"/>
                  </a:lnTo>
                  <a:lnTo>
                    <a:pt x="1447812" y="276123"/>
                  </a:lnTo>
                  <a:lnTo>
                    <a:pt x="1457985" y="294576"/>
                  </a:lnTo>
                  <a:lnTo>
                    <a:pt x="1467929" y="313181"/>
                  </a:lnTo>
                  <a:lnTo>
                    <a:pt x="1470228" y="317614"/>
                  </a:lnTo>
                  <a:close/>
                </a:path>
                <a:path extrusionOk="0" h="1087120" w="1582420">
                  <a:moveTo>
                    <a:pt x="1489182" y="355015"/>
                  </a:moveTo>
                  <a:lnTo>
                    <a:pt x="1478584" y="355015"/>
                  </a:lnTo>
                  <a:lnTo>
                    <a:pt x="1469136" y="336194"/>
                  </a:lnTo>
                  <a:lnTo>
                    <a:pt x="1459471" y="317563"/>
                  </a:lnTo>
                  <a:lnTo>
                    <a:pt x="1470228" y="317614"/>
                  </a:lnTo>
                  <a:lnTo>
                    <a:pt x="1477645" y="331914"/>
                  </a:lnTo>
                  <a:lnTo>
                    <a:pt x="1487131" y="350799"/>
                  </a:lnTo>
                  <a:lnTo>
                    <a:pt x="1489182" y="355015"/>
                  </a:lnTo>
                  <a:close/>
                </a:path>
                <a:path extrusionOk="0" h="1087120" w="1582420">
                  <a:moveTo>
                    <a:pt x="1498307" y="373913"/>
                  </a:moveTo>
                  <a:lnTo>
                    <a:pt x="1487779" y="373913"/>
                  </a:lnTo>
                  <a:lnTo>
                    <a:pt x="1478562" y="354971"/>
                  </a:lnTo>
                  <a:lnTo>
                    <a:pt x="1489182" y="355015"/>
                  </a:lnTo>
                  <a:lnTo>
                    <a:pt x="1496377" y="369811"/>
                  </a:lnTo>
                  <a:lnTo>
                    <a:pt x="1498307" y="373913"/>
                  </a:lnTo>
                  <a:close/>
                </a:path>
                <a:path extrusionOk="0" h="1087120" w="1582420">
                  <a:moveTo>
                    <a:pt x="1507200" y="392950"/>
                  </a:moveTo>
                  <a:lnTo>
                    <a:pt x="1496733" y="392950"/>
                  </a:lnTo>
                  <a:lnTo>
                    <a:pt x="1487754" y="373862"/>
                  </a:lnTo>
                  <a:lnTo>
                    <a:pt x="1498307" y="373913"/>
                  </a:lnTo>
                  <a:lnTo>
                    <a:pt x="1505381" y="388950"/>
                  </a:lnTo>
                  <a:lnTo>
                    <a:pt x="1507200" y="392950"/>
                  </a:lnTo>
                  <a:close/>
                </a:path>
                <a:path extrusionOk="0" h="1087120" w="1582420">
                  <a:moveTo>
                    <a:pt x="1515852" y="412114"/>
                  </a:moveTo>
                  <a:lnTo>
                    <a:pt x="1505458" y="412114"/>
                  </a:lnTo>
                  <a:lnTo>
                    <a:pt x="1496707" y="392899"/>
                  </a:lnTo>
                  <a:lnTo>
                    <a:pt x="1507200" y="392950"/>
                  </a:lnTo>
                  <a:lnTo>
                    <a:pt x="1514144" y="408228"/>
                  </a:lnTo>
                  <a:lnTo>
                    <a:pt x="1515852" y="412114"/>
                  </a:lnTo>
                  <a:close/>
                </a:path>
                <a:path extrusionOk="0" h="1087120" w="1582420">
                  <a:moveTo>
                    <a:pt x="1532455" y="450837"/>
                  </a:moveTo>
                  <a:lnTo>
                    <a:pt x="1522171" y="450837"/>
                  </a:lnTo>
                  <a:lnTo>
                    <a:pt x="1513903" y="431355"/>
                  </a:lnTo>
                  <a:lnTo>
                    <a:pt x="1505432" y="412064"/>
                  </a:lnTo>
                  <a:lnTo>
                    <a:pt x="1515852" y="412114"/>
                  </a:lnTo>
                  <a:lnTo>
                    <a:pt x="1522679" y="427647"/>
                  </a:lnTo>
                  <a:lnTo>
                    <a:pt x="1530959" y="447179"/>
                  </a:lnTo>
                  <a:lnTo>
                    <a:pt x="1532455" y="450837"/>
                  </a:lnTo>
                  <a:close/>
                </a:path>
                <a:path extrusionOk="0" h="1087120" w="1582420">
                  <a:moveTo>
                    <a:pt x="1540392" y="470382"/>
                  </a:moveTo>
                  <a:lnTo>
                    <a:pt x="1530159" y="470382"/>
                  </a:lnTo>
                  <a:lnTo>
                    <a:pt x="1522145" y="450786"/>
                  </a:lnTo>
                  <a:lnTo>
                    <a:pt x="1532455" y="450837"/>
                  </a:lnTo>
                  <a:lnTo>
                    <a:pt x="1538998" y="466839"/>
                  </a:lnTo>
                  <a:lnTo>
                    <a:pt x="1540392" y="470382"/>
                  </a:lnTo>
                  <a:close/>
                </a:path>
                <a:path extrusionOk="0" h="1087120" w="1582420">
                  <a:moveTo>
                    <a:pt x="1548082" y="490054"/>
                  </a:moveTo>
                  <a:lnTo>
                    <a:pt x="1537906" y="490054"/>
                  </a:lnTo>
                  <a:lnTo>
                    <a:pt x="1530134" y="470331"/>
                  </a:lnTo>
                  <a:lnTo>
                    <a:pt x="1540392" y="470382"/>
                  </a:lnTo>
                  <a:lnTo>
                    <a:pt x="1546783" y="486625"/>
                  </a:lnTo>
                  <a:lnTo>
                    <a:pt x="1548082" y="490054"/>
                  </a:lnTo>
                  <a:close/>
                </a:path>
                <a:path extrusionOk="0" h="1087120" w="1582420">
                  <a:moveTo>
                    <a:pt x="1562735" y="529767"/>
                  </a:moveTo>
                  <a:lnTo>
                    <a:pt x="1552651" y="529767"/>
                  </a:lnTo>
                  <a:lnTo>
                    <a:pt x="1545386" y="509790"/>
                  </a:lnTo>
                  <a:lnTo>
                    <a:pt x="1537881" y="490004"/>
                  </a:lnTo>
                  <a:lnTo>
                    <a:pt x="1548082" y="490054"/>
                  </a:lnTo>
                  <a:lnTo>
                    <a:pt x="1554327" y="506539"/>
                  </a:lnTo>
                  <a:lnTo>
                    <a:pt x="1561617" y="526567"/>
                  </a:lnTo>
                  <a:lnTo>
                    <a:pt x="1562735" y="529767"/>
                  </a:lnTo>
                  <a:close/>
                </a:path>
                <a:path extrusionOk="0" h="1087120" w="1582420">
                  <a:moveTo>
                    <a:pt x="1569686" y="549795"/>
                  </a:moveTo>
                  <a:lnTo>
                    <a:pt x="1559648" y="549795"/>
                  </a:lnTo>
                  <a:lnTo>
                    <a:pt x="1552625" y="529704"/>
                  </a:lnTo>
                  <a:lnTo>
                    <a:pt x="1562735" y="529767"/>
                  </a:lnTo>
                  <a:lnTo>
                    <a:pt x="1568653" y="546709"/>
                  </a:lnTo>
                  <a:lnTo>
                    <a:pt x="1569686" y="549795"/>
                  </a:lnTo>
                  <a:close/>
                </a:path>
                <a:path extrusionOk="0" h="1087120" w="1582420">
                  <a:moveTo>
                    <a:pt x="1576387" y="569937"/>
                  </a:moveTo>
                  <a:lnTo>
                    <a:pt x="1566392" y="569937"/>
                  </a:lnTo>
                  <a:lnTo>
                    <a:pt x="1559623" y="549732"/>
                  </a:lnTo>
                  <a:lnTo>
                    <a:pt x="1569686" y="549795"/>
                  </a:lnTo>
                  <a:lnTo>
                    <a:pt x="1575434" y="566966"/>
                  </a:lnTo>
                  <a:lnTo>
                    <a:pt x="1576387" y="569937"/>
                  </a:lnTo>
                  <a:close/>
                </a:path>
                <a:path extrusionOk="0" h="1087120" w="1582420">
                  <a:moveTo>
                    <a:pt x="1571419" y="585630"/>
                  </a:moveTo>
                  <a:lnTo>
                    <a:pt x="1566367" y="569874"/>
                  </a:lnTo>
                  <a:lnTo>
                    <a:pt x="1576387" y="569937"/>
                  </a:lnTo>
                  <a:lnTo>
                    <a:pt x="1580960" y="584200"/>
                  </a:lnTo>
                  <a:lnTo>
                    <a:pt x="1575981" y="584200"/>
                  </a:lnTo>
                  <a:lnTo>
                    <a:pt x="1571419" y="585630"/>
                  </a:lnTo>
                  <a:close/>
                </a:path>
                <a:path extrusionOk="0" h="1087120" w="1582420">
                  <a:moveTo>
                    <a:pt x="1572882" y="590194"/>
                  </a:moveTo>
                  <a:lnTo>
                    <a:pt x="1571419" y="585630"/>
                  </a:lnTo>
                  <a:lnTo>
                    <a:pt x="1575981" y="584200"/>
                  </a:lnTo>
                  <a:lnTo>
                    <a:pt x="1572882" y="590194"/>
                  </a:lnTo>
                  <a:close/>
                </a:path>
                <a:path extrusionOk="0" h="1087120" w="1582420">
                  <a:moveTo>
                    <a:pt x="1581945" y="590194"/>
                  </a:moveTo>
                  <a:lnTo>
                    <a:pt x="1572882" y="590194"/>
                  </a:lnTo>
                  <a:lnTo>
                    <a:pt x="1575981" y="584200"/>
                  </a:lnTo>
                  <a:lnTo>
                    <a:pt x="1580960" y="584200"/>
                  </a:lnTo>
                  <a:lnTo>
                    <a:pt x="1581950" y="587286"/>
                  </a:lnTo>
                  <a:lnTo>
                    <a:pt x="1582178" y="588772"/>
                  </a:lnTo>
                  <a:lnTo>
                    <a:pt x="1581945" y="590194"/>
                  </a:lnTo>
                  <a:close/>
                </a:path>
                <a:path extrusionOk="0" h="1087120" w="1582420">
                  <a:moveTo>
                    <a:pt x="9117" y="1085583"/>
                  </a:moveTo>
                  <a:lnTo>
                    <a:pt x="7810" y="1085583"/>
                  </a:lnTo>
                  <a:lnTo>
                    <a:pt x="25211" y="1070550"/>
                  </a:lnTo>
                  <a:lnTo>
                    <a:pt x="1571419" y="585630"/>
                  </a:lnTo>
                  <a:lnTo>
                    <a:pt x="1572882" y="590194"/>
                  </a:lnTo>
                  <a:lnTo>
                    <a:pt x="1581945" y="590194"/>
                  </a:lnTo>
                  <a:lnTo>
                    <a:pt x="1581238" y="591565"/>
                  </a:lnTo>
                  <a:lnTo>
                    <a:pt x="1580172" y="592620"/>
                  </a:lnTo>
                  <a:lnTo>
                    <a:pt x="1578838" y="593280"/>
                  </a:lnTo>
                  <a:lnTo>
                    <a:pt x="9117" y="1085583"/>
                  </a:lnTo>
                  <a:close/>
                </a:path>
                <a:path extrusionOk="0" h="1087120" w="1582420">
                  <a:moveTo>
                    <a:pt x="7810" y="1085583"/>
                  </a:moveTo>
                  <a:lnTo>
                    <a:pt x="3276" y="1077429"/>
                  </a:lnTo>
                  <a:lnTo>
                    <a:pt x="25211" y="1070550"/>
                  </a:lnTo>
                  <a:lnTo>
                    <a:pt x="7810" y="108558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23" name="Google Shape;523;p17"/>
            <p:cNvPicPr preferRelativeResize="0"/>
            <p:nvPr/>
          </p:nvPicPr>
          <p:blipFill rotWithShape="1">
            <a:blip r:embed="rId6">
              <a:alphaModFix/>
            </a:blip>
            <a:srcRect b="0" l="0" r="0" t="0"/>
            <a:stretch/>
          </p:blipFill>
          <p:spPr>
            <a:xfrm>
              <a:off x="1054353" y="3987419"/>
              <a:ext cx="3124988" cy="2141080"/>
            </a:xfrm>
            <a:prstGeom prst="rect">
              <a:avLst/>
            </a:prstGeom>
            <a:noFill/>
            <a:ln>
              <a:noFill/>
            </a:ln>
          </p:spPr>
        </p:pic>
        <p:sp>
          <p:nvSpPr>
            <p:cNvPr id="524" name="Google Shape;524;p17"/>
            <p:cNvSpPr/>
            <p:nvPr/>
          </p:nvSpPr>
          <p:spPr>
            <a:xfrm>
              <a:off x="1050099" y="3982656"/>
              <a:ext cx="3134360" cy="2146300"/>
            </a:xfrm>
            <a:custGeom>
              <a:rect b="b" l="l" r="r" t="t"/>
              <a:pathLst>
                <a:path extrusionOk="0" h="2146300" w="3134360">
                  <a:moveTo>
                    <a:pt x="3049891" y="869"/>
                  </a:moveTo>
                  <a:lnTo>
                    <a:pt x="3049587" y="0"/>
                  </a:lnTo>
                  <a:lnTo>
                    <a:pt x="3052724" y="0"/>
                  </a:lnTo>
                  <a:lnTo>
                    <a:pt x="3049891" y="869"/>
                  </a:lnTo>
                  <a:close/>
                </a:path>
                <a:path extrusionOk="0" h="2146300" w="3134360">
                  <a:moveTo>
                    <a:pt x="3050181" y="1697"/>
                  </a:moveTo>
                  <a:lnTo>
                    <a:pt x="3049891" y="869"/>
                  </a:lnTo>
                  <a:lnTo>
                    <a:pt x="3052724" y="0"/>
                  </a:lnTo>
                  <a:lnTo>
                    <a:pt x="3055569" y="0"/>
                  </a:lnTo>
                  <a:lnTo>
                    <a:pt x="3050181" y="1697"/>
                  </a:lnTo>
                  <a:close/>
                </a:path>
                <a:path extrusionOk="0" h="2146300" w="3134360">
                  <a:moveTo>
                    <a:pt x="2405379" y="1866900"/>
                  </a:moveTo>
                  <a:lnTo>
                    <a:pt x="2383586" y="1866900"/>
                  </a:lnTo>
                  <a:lnTo>
                    <a:pt x="2400096" y="1854200"/>
                  </a:lnTo>
                  <a:lnTo>
                    <a:pt x="2416416" y="1841500"/>
                  </a:lnTo>
                  <a:lnTo>
                    <a:pt x="2432583" y="1828800"/>
                  </a:lnTo>
                  <a:lnTo>
                    <a:pt x="2448623" y="1816100"/>
                  </a:lnTo>
                  <a:lnTo>
                    <a:pt x="2464511" y="1803400"/>
                  </a:lnTo>
                  <a:lnTo>
                    <a:pt x="2480246" y="1790700"/>
                  </a:lnTo>
                  <a:lnTo>
                    <a:pt x="2495842" y="1778000"/>
                  </a:lnTo>
                  <a:lnTo>
                    <a:pt x="2511247" y="1778000"/>
                  </a:lnTo>
                  <a:lnTo>
                    <a:pt x="2526576" y="1765300"/>
                  </a:lnTo>
                  <a:lnTo>
                    <a:pt x="2541714" y="1752600"/>
                  </a:lnTo>
                  <a:lnTo>
                    <a:pt x="2556700" y="1739900"/>
                  </a:lnTo>
                  <a:lnTo>
                    <a:pt x="2571534" y="1727200"/>
                  </a:lnTo>
                  <a:lnTo>
                    <a:pt x="2586202" y="1701800"/>
                  </a:lnTo>
                  <a:lnTo>
                    <a:pt x="2600705" y="1689100"/>
                  </a:lnTo>
                  <a:lnTo>
                    <a:pt x="2615057" y="1676400"/>
                  </a:lnTo>
                  <a:lnTo>
                    <a:pt x="2629242" y="1663700"/>
                  </a:lnTo>
                  <a:lnTo>
                    <a:pt x="2643263" y="1651000"/>
                  </a:lnTo>
                  <a:lnTo>
                    <a:pt x="2657119" y="1638300"/>
                  </a:lnTo>
                  <a:lnTo>
                    <a:pt x="2670797" y="1625600"/>
                  </a:lnTo>
                  <a:lnTo>
                    <a:pt x="2684322" y="1612900"/>
                  </a:lnTo>
                  <a:lnTo>
                    <a:pt x="2697657" y="1600200"/>
                  </a:lnTo>
                  <a:lnTo>
                    <a:pt x="2710840" y="1587500"/>
                  </a:lnTo>
                  <a:lnTo>
                    <a:pt x="2723832" y="1562100"/>
                  </a:lnTo>
                  <a:lnTo>
                    <a:pt x="2736659" y="1549400"/>
                  </a:lnTo>
                  <a:lnTo>
                    <a:pt x="2749308" y="1536700"/>
                  </a:lnTo>
                  <a:lnTo>
                    <a:pt x="2761767" y="1524000"/>
                  </a:lnTo>
                  <a:lnTo>
                    <a:pt x="2774061" y="1511300"/>
                  </a:lnTo>
                  <a:lnTo>
                    <a:pt x="2786164" y="1485900"/>
                  </a:lnTo>
                  <a:lnTo>
                    <a:pt x="2798089" y="1473200"/>
                  </a:lnTo>
                  <a:lnTo>
                    <a:pt x="2809811" y="1460500"/>
                  </a:lnTo>
                  <a:lnTo>
                    <a:pt x="2821368" y="1447800"/>
                  </a:lnTo>
                  <a:lnTo>
                    <a:pt x="2832722" y="1422400"/>
                  </a:lnTo>
                  <a:lnTo>
                    <a:pt x="2843885" y="1409700"/>
                  </a:lnTo>
                  <a:lnTo>
                    <a:pt x="2854871" y="1397000"/>
                  </a:lnTo>
                  <a:lnTo>
                    <a:pt x="2865653" y="1371600"/>
                  </a:lnTo>
                  <a:lnTo>
                    <a:pt x="2876232" y="1358900"/>
                  </a:lnTo>
                  <a:lnTo>
                    <a:pt x="2886633" y="1346200"/>
                  </a:lnTo>
                  <a:lnTo>
                    <a:pt x="2896819" y="1320800"/>
                  </a:lnTo>
                  <a:lnTo>
                    <a:pt x="2906814" y="1308100"/>
                  </a:lnTo>
                  <a:lnTo>
                    <a:pt x="2916605" y="1295400"/>
                  </a:lnTo>
                  <a:lnTo>
                    <a:pt x="2926194" y="1270000"/>
                  </a:lnTo>
                  <a:lnTo>
                    <a:pt x="2935566" y="1257300"/>
                  </a:lnTo>
                  <a:lnTo>
                    <a:pt x="2944749" y="1244600"/>
                  </a:lnTo>
                  <a:lnTo>
                    <a:pt x="2953715" y="1219200"/>
                  </a:lnTo>
                  <a:lnTo>
                    <a:pt x="2962478" y="1206500"/>
                  </a:lnTo>
                  <a:lnTo>
                    <a:pt x="2971025" y="1181100"/>
                  </a:lnTo>
                  <a:lnTo>
                    <a:pt x="2979356" y="1168400"/>
                  </a:lnTo>
                  <a:lnTo>
                    <a:pt x="2987471" y="1155700"/>
                  </a:lnTo>
                  <a:lnTo>
                    <a:pt x="2995371" y="1130300"/>
                  </a:lnTo>
                  <a:lnTo>
                    <a:pt x="3003054" y="1117600"/>
                  </a:lnTo>
                  <a:lnTo>
                    <a:pt x="3010522" y="1092200"/>
                  </a:lnTo>
                  <a:lnTo>
                    <a:pt x="3017774" y="1079500"/>
                  </a:lnTo>
                  <a:lnTo>
                    <a:pt x="3024797" y="1054100"/>
                  </a:lnTo>
                  <a:lnTo>
                    <a:pt x="3031591" y="1041400"/>
                  </a:lnTo>
                  <a:lnTo>
                    <a:pt x="3038157" y="1016000"/>
                  </a:lnTo>
                  <a:lnTo>
                    <a:pt x="3044507" y="1003300"/>
                  </a:lnTo>
                  <a:lnTo>
                    <a:pt x="3050616" y="977900"/>
                  </a:lnTo>
                  <a:lnTo>
                    <a:pt x="3056509" y="965200"/>
                  </a:lnTo>
                  <a:lnTo>
                    <a:pt x="3062160" y="939800"/>
                  </a:lnTo>
                  <a:lnTo>
                    <a:pt x="3067583" y="927100"/>
                  </a:lnTo>
                  <a:lnTo>
                    <a:pt x="3072765" y="901700"/>
                  </a:lnTo>
                  <a:lnTo>
                    <a:pt x="3077705" y="876300"/>
                  </a:lnTo>
                  <a:lnTo>
                    <a:pt x="3082416" y="863600"/>
                  </a:lnTo>
                  <a:lnTo>
                    <a:pt x="3086887" y="838200"/>
                  </a:lnTo>
                  <a:lnTo>
                    <a:pt x="3091103" y="825500"/>
                  </a:lnTo>
                  <a:lnTo>
                    <a:pt x="3095091" y="800100"/>
                  </a:lnTo>
                  <a:lnTo>
                    <a:pt x="3098825" y="787400"/>
                  </a:lnTo>
                  <a:lnTo>
                    <a:pt x="3102317" y="762000"/>
                  </a:lnTo>
                  <a:lnTo>
                    <a:pt x="3105556" y="736600"/>
                  </a:lnTo>
                  <a:lnTo>
                    <a:pt x="3108540" y="723900"/>
                  </a:lnTo>
                  <a:lnTo>
                    <a:pt x="3111284" y="698500"/>
                  </a:lnTo>
                  <a:lnTo>
                    <a:pt x="3113773" y="685800"/>
                  </a:lnTo>
                  <a:lnTo>
                    <a:pt x="3115995" y="660400"/>
                  </a:lnTo>
                  <a:lnTo>
                    <a:pt x="3117977" y="635000"/>
                  </a:lnTo>
                  <a:lnTo>
                    <a:pt x="3119691" y="622300"/>
                  </a:lnTo>
                  <a:lnTo>
                    <a:pt x="3121152" y="596900"/>
                  </a:lnTo>
                  <a:lnTo>
                    <a:pt x="3122345" y="571500"/>
                  </a:lnTo>
                  <a:lnTo>
                    <a:pt x="3123272" y="558800"/>
                  </a:lnTo>
                  <a:lnTo>
                    <a:pt x="3123946" y="533400"/>
                  </a:lnTo>
                  <a:lnTo>
                    <a:pt x="3124352" y="508000"/>
                  </a:lnTo>
                  <a:lnTo>
                    <a:pt x="3124403" y="469900"/>
                  </a:lnTo>
                  <a:lnTo>
                    <a:pt x="3124174" y="457200"/>
                  </a:lnTo>
                  <a:lnTo>
                    <a:pt x="3123793" y="444500"/>
                  </a:lnTo>
                  <a:lnTo>
                    <a:pt x="3123260" y="431800"/>
                  </a:lnTo>
                  <a:lnTo>
                    <a:pt x="3122574" y="406400"/>
                  </a:lnTo>
                  <a:lnTo>
                    <a:pt x="3121748" y="393700"/>
                  </a:lnTo>
                  <a:lnTo>
                    <a:pt x="3120758" y="381000"/>
                  </a:lnTo>
                  <a:lnTo>
                    <a:pt x="3119628" y="368300"/>
                  </a:lnTo>
                  <a:lnTo>
                    <a:pt x="3118345" y="342900"/>
                  </a:lnTo>
                  <a:lnTo>
                    <a:pt x="3116922" y="330200"/>
                  </a:lnTo>
                  <a:lnTo>
                    <a:pt x="3115348" y="317500"/>
                  </a:lnTo>
                  <a:lnTo>
                    <a:pt x="3113620" y="304800"/>
                  </a:lnTo>
                  <a:lnTo>
                    <a:pt x="3111766" y="292100"/>
                  </a:lnTo>
                  <a:lnTo>
                    <a:pt x="3109747" y="266700"/>
                  </a:lnTo>
                  <a:lnTo>
                    <a:pt x="3107601" y="254000"/>
                  </a:lnTo>
                  <a:lnTo>
                    <a:pt x="3105302" y="241300"/>
                  </a:lnTo>
                  <a:lnTo>
                    <a:pt x="3102864" y="228600"/>
                  </a:lnTo>
                  <a:lnTo>
                    <a:pt x="3100273" y="203200"/>
                  </a:lnTo>
                  <a:lnTo>
                    <a:pt x="3097555" y="190500"/>
                  </a:lnTo>
                  <a:lnTo>
                    <a:pt x="3094685" y="177800"/>
                  </a:lnTo>
                  <a:lnTo>
                    <a:pt x="3091688" y="165100"/>
                  </a:lnTo>
                  <a:lnTo>
                    <a:pt x="3088538" y="152400"/>
                  </a:lnTo>
                  <a:lnTo>
                    <a:pt x="3085261" y="127000"/>
                  </a:lnTo>
                  <a:lnTo>
                    <a:pt x="3081845" y="114300"/>
                  </a:lnTo>
                  <a:lnTo>
                    <a:pt x="3078289" y="101600"/>
                  </a:lnTo>
                  <a:lnTo>
                    <a:pt x="3074593" y="88900"/>
                  </a:lnTo>
                  <a:lnTo>
                    <a:pt x="3066783" y="63500"/>
                  </a:lnTo>
                  <a:lnTo>
                    <a:pt x="3058452" y="25400"/>
                  </a:lnTo>
                  <a:lnTo>
                    <a:pt x="3050181" y="1697"/>
                  </a:lnTo>
                  <a:lnTo>
                    <a:pt x="3055569" y="0"/>
                  </a:lnTo>
                  <a:lnTo>
                    <a:pt x="3058706" y="0"/>
                  </a:lnTo>
                  <a:lnTo>
                    <a:pt x="3067596" y="25400"/>
                  </a:lnTo>
                  <a:lnTo>
                    <a:pt x="3076003" y="50800"/>
                  </a:lnTo>
                  <a:lnTo>
                    <a:pt x="3083839" y="88900"/>
                  </a:lnTo>
                  <a:lnTo>
                    <a:pt x="3087547" y="101600"/>
                  </a:lnTo>
                  <a:lnTo>
                    <a:pt x="3091129" y="114300"/>
                  </a:lnTo>
                  <a:lnTo>
                    <a:pt x="3094570" y="127000"/>
                  </a:lnTo>
                  <a:lnTo>
                    <a:pt x="3097872" y="152400"/>
                  </a:lnTo>
                  <a:lnTo>
                    <a:pt x="3101035" y="165100"/>
                  </a:lnTo>
                  <a:lnTo>
                    <a:pt x="3104045" y="177800"/>
                  </a:lnTo>
                  <a:lnTo>
                    <a:pt x="3106928" y="190500"/>
                  </a:lnTo>
                  <a:lnTo>
                    <a:pt x="3109671" y="203200"/>
                  </a:lnTo>
                  <a:lnTo>
                    <a:pt x="3112262" y="228600"/>
                  </a:lnTo>
                  <a:lnTo>
                    <a:pt x="3114725" y="241300"/>
                  </a:lnTo>
                  <a:lnTo>
                    <a:pt x="3117024" y="254000"/>
                  </a:lnTo>
                  <a:lnTo>
                    <a:pt x="3119196" y="266700"/>
                  </a:lnTo>
                  <a:lnTo>
                    <a:pt x="3121215" y="279400"/>
                  </a:lnTo>
                  <a:lnTo>
                    <a:pt x="3123095" y="304800"/>
                  </a:lnTo>
                  <a:lnTo>
                    <a:pt x="3124822" y="317500"/>
                  </a:lnTo>
                  <a:lnTo>
                    <a:pt x="3126409" y="330200"/>
                  </a:lnTo>
                  <a:lnTo>
                    <a:pt x="3127844" y="342900"/>
                  </a:lnTo>
                  <a:lnTo>
                    <a:pt x="3129127" y="368300"/>
                  </a:lnTo>
                  <a:lnTo>
                    <a:pt x="3130270" y="381000"/>
                  </a:lnTo>
                  <a:lnTo>
                    <a:pt x="3131248" y="393700"/>
                  </a:lnTo>
                  <a:lnTo>
                    <a:pt x="3132086" y="406400"/>
                  </a:lnTo>
                  <a:lnTo>
                    <a:pt x="3132785" y="431800"/>
                  </a:lnTo>
                  <a:lnTo>
                    <a:pt x="3133318" y="444500"/>
                  </a:lnTo>
                  <a:lnTo>
                    <a:pt x="3133699" y="457200"/>
                  </a:lnTo>
                  <a:lnTo>
                    <a:pt x="3133928" y="469900"/>
                  </a:lnTo>
                  <a:lnTo>
                    <a:pt x="3134004" y="495300"/>
                  </a:lnTo>
                  <a:lnTo>
                    <a:pt x="3133864" y="508000"/>
                  </a:lnTo>
                  <a:lnTo>
                    <a:pt x="3133471" y="533400"/>
                  </a:lnTo>
                  <a:lnTo>
                    <a:pt x="3132797" y="558800"/>
                  </a:lnTo>
                  <a:lnTo>
                    <a:pt x="3131858" y="571500"/>
                  </a:lnTo>
                  <a:lnTo>
                    <a:pt x="3130651" y="596900"/>
                  </a:lnTo>
                  <a:lnTo>
                    <a:pt x="3129191" y="622300"/>
                  </a:lnTo>
                  <a:lnTo>
                    <a:pt x="3127463" y="635000"/>
                  </a:lnTo>
                  <a:lnTo>
                    <a:pt x="3125470" y="660400"/>
                  </a:lnTo>
                  <a:lnTo>
                    <a:pt x="3123222" y="685800"/>
                  </a:lnTo>
                  <a:lnTo>
                    <a:pt x="3120720" y="698500"/>
                  </a:lnTo>
                  <a:lnTo>
                    <a:pt x="3117964" y="723900"/>
                  </a:lnTo>
                  <a:lnTo>
                    <a:pt x="3114954" y="749300"/>
                  </a:lnTo>
                  <a:lnTo>
                    <a:pt x="3111703" y="762000"/>
                  </a:lnTo>
                  <a:lnTo>
                    <a:pt x="3108185" y="787400"/>
                  </a:lnTo>
                  <a:lnTo>
                    <a:pt x="3104426" y="800100"/>
                  </a:lnTo>
                  <a:lnTo>
                    <a:pt x="3100425" y="825500"/>
                  </a:lnTo>
                  <a:lnTo>
                    <a:pt x="3096171" y="850900"/>
                  </a:lnTo>
                  <a:lnTo>
                    <a:pt x="3091688" y="863600"/>
                  </a:lnTo>
                  <a:lnTo>
                    <a:pt x="3086950" y="889000"/>
                  </a:lnTo>
                  <a:lnTo>
                    <a:pt x="3081972" y="901700"/>
                  </a:lnTo>
                  <a:lnTo>
                    <a:pt x="3076752" y="927100"/>
                  </a:lnTo>
                  <a:lnTo>
                    <a:pt x="3071304" y="939800"/>
                  </a:lnTo>
                  <a:lnTo>
                    <a:pt x="3065614" y="965200"/>
                  </a:lnTo>
                  <a:lnTo>
                    <a:pt x="3059696" y="977900"/>
                  </a:lnTo>
                  <a:lnTo>
                    <a:pt x="3053549" y="1003300"/>
                  </a:lnTo>
                  <a:lnTo>
                    <a:pt x="3047161" y="1016000"/>
                  </a:lnTo>
                  <a:lnTo>
                    <a:pt x="3040557" y="1041400"/>
                  </a:lnTo>
                  <a:lnTo>
                    <a:pt x="3033712" y="1054100"/>
                  </a:lnTo>
                  <a:lnTo>
                    <a:pt x="3026651" y="1079500"/>
                  </a:lnTo>
                  <a:lnTo>
                    <a:pt x="3019361" y="1092200"/>
                  </a:lnTo>
                  <a:lnTo>
                    <a:pt x="3011855" y="1117600"/>
                  </a:lnTo>
                  <a:lnTo>
                    <a:pt x="3004121" y="1130300"/>
                  </a:lnTo>
                  <a:lnTo>
                    <a:pt x="2996171" y="1155700"/>
                  </a:lnTo>
                  <a:lnTo>
                    <a:pt x="2988005" y="1168400"/>
                  </a:lnTo>
                  <a:lnTo>
                    <a:pt x="2979623" y="1193800"/>
                  </a:lnTo>
                  <a:lnTo>
                    <a:pt x="2971025" y="1206500"/>
                  </a:lnTo>
                  <a:lnTo>
                    <a:pt x="2962224" y="1231900"/>
                  </a:lnTo>
                  <a:lnTo>
                    <a:pt x="2953194" y="1244600"/>
                  </a:lnTo>
                  <a:lnTo>
                    <a:pt x="2943974" y="1257300"/>
                  </a:lnTo>
                  <a:lnTo>
                    <a:pt x="2934525" y="1282700"/>
                  </a:lnTo>
                  <a:lnTo>
                    <a:pt x="2924886" y="1295400"/>
                  </a:lnTo>
                  <a:lnTo>
                    <a:pt x="2915043" y="1308100"/>
                  </a:lnTo>
                  <a:lnTo>
                    <a:pt x="2904985" y="1333500"/>
                  </a:lnTo>
                  <a:lnTo>
                    <a:pt x="2894736" y="1346200"/>
                  </a:lnTo>
                  <a:lnTo>
                    <a:pt x="2884284" y="1371600"/>
                  </a:lnTo>
                  <a:lnTo>
                    <a:pt x="2873641" y="1384300"/>
                  </a:lnTo>
                  <a:lnTo>
                    <a:pt x="2862795" y="1397000"/>
                  </a:lnTo>
                  <a:lnTo>
                    <a:pt x="2851746" y="1409700"/>
                  </a:lnTo>
                  <a:lnTo>
                    <a:pt x="2840520" y="1435100"/>
                  </a:lnTo>
                  <a:lnTo>
                    <a:pt x="2829090" y="1447800"/>
                  </a:lnTo>
                  <a:lnTo>
                    <a:pt x="2817482" y="1460500"/>
                  </a:lnTo>
                  <a:lnTo>
                    <a:pt x="2805671" y="1485900"/>
                  </a:lnTo>
                  <a:lnTo>
                    <a:pt x="2793682" y="1498600"/>
                  </a:lnTo>
                  <a:lnTo>
                    <a:pt x="2781515" y="1511300"/>
                  </a:lnTo>
                  <a:lnTo>
                    <a:pt x="2769158" y="1524000"/>
                  </a:lnTo>
                  <a:lnTo>
                    <a:pt x="2756611" y="1536700"/>
                  </a:lnTo>
                  <a:lnTo>
                    <a:pt x="2743898" y="1562100"/>
                  </a:lnTo>
                  <a:lnTo>
                    <a:pt x="2704668" y="1600200"/>
                  </a:lnTo>
                  <a:lnTo>
                    <a:pt x="2677655" y="1625600"/>
                  </a:lnTo>
                  <a:lnTo>
                    <a:pt x="2663888" y="1651000"/>
                  </a:lnTo>
                  <a:lnTo>
                    <a:pt x="2621584" y="1689100"/>
                  </a:lnTo>
                  <a:lnTo>
                    <a:pt x="2592565" y="1714500"/>
                  </a:lnTo>
                  <a:lnTo>
                    <a:pt x="2562898" y="1739900"/>
                  </a:lnTo>
                  <a:lnTo>
                    <a:pt x="2532595" y="1765300"/>
                  </a:lnTo>
                  <a:lnTo>
                    <a:pt x="2501684" y="1790700"/>
                  </a:lnTo>
                  <a:lnTo>
                    <a:pt x="2470162" y="1816100"/>
                  </a:lnTo>
                  <a:lnTo>
                    <a:pt x="2438057" y="1841500"/>
                  </a:lnTo>
                  <a:lnTo>
                    <a:pt x="2405379" y="1866900"/>
                  </a:lnTo>
                  <a:close/>
                </a:path>
                <a:path extrusionOk="0" h="2146300" w="3134360">
                  <a:moveTo>
                    <a:pt x="13200" y="1228490"/>
                  </a:moveTo>
                  <a:lnTo>
                    <a:pt x="8509" y="1219200"/>
                  </a:lnTo>
                  <a:lnTo>
                    <a:pt x="2146" y="1219200"/>
                  </a:lnTo>
                  <a:lnTo>
                    <a:pt x="1479537" y="482600"/>
                  </a:lnTo>
                  <a:lnTo>
                    <a:pt x="1480223" y="482600"/>
                  </a:lnTo>
                  <a:lnTo>
                    <a:pt x="3049891" y="869"/>
                  </a:lnTo>
                  <a:lnTo>
                    <a:pt x="3050181" y="1697"/>
                  </a:lnTo>
                  <a:lnTo>
                    <a:pt x="1483067" y="495300"/>
                  </a:lnTo>
                  <a:lnTo>
                    <a:pt x="1483753" y="495300"/>
                  </a:lnTo>
                  <a:lnTo>
                    <a:pt x="13200" y="1228490"/>
                  </a:lnTo>
                  <a:close/>
                </a:path>
                <a:path extrusionOk="0" h="2146300" w="3134360">
                  <a:moveTo>
                    <a:pt x="6377" y="1231815"/>
                  </a:moveTo>
                  <a:lnTo>
                    <a:pt x="0" y="1219200"/>
                  </a:lnTo>
                  <a:lnTo>
                    <a:pt x="8509" y="1219200"/>
                  </a:lnTo>
                  <a:lnTo>
                    <a:pt x="6377" y="1231815"/>
                  </a:lnTo>
                  <a:close/>
                </a:path>
                <a:path extrusionOk="0" h="2146300" w="3134360">
                  <a:moveTo>
                    <a:pt x="6408" y="1231877"/>
                  </a:moveTo>
                  <a:lnTo>
                    <a:pt x="8509" y="1219200"/>
                  </a:lnTo>
                  <a:lnTo>
                    <a:pt x="13200" y="1228490"/>
                  </a:lnTo>
                  <a:lnTo>
                    <a:pt x="6408" y="1231877"/>
                  </a:lnTo>
                  <a:close/>
                </a:path>
                <a:path extrusionOk="0" h="2146300" w="3134360">
                  <a:moveTo>
                    <a:pt x="934707" y="2044700"/>
                  </a:moveTo>
                  <a:lnTo>
                    <a:pt x="904417" y="2044700"/>
                  </a:lnTo>
                  <a:lnTo>
                    <a:pt x="824598" y="2006600"/>
                  </a:lnTo>
                  <a:lnTo>
                    <a:pt x="721512" y="1955800"/>
                  </a:lnTo>
                  <a:lnTo>
                    <a:pt x="646849" y="1917700"/>
                  </a:lnTo>
                  <a:lnTo>
                    <a:pt x="574598" y="1879600"/>
                  </a:lnTo>
                  <a:lnTo>
                    <a:pt x="551078" y="1854200"/>
                  </a:lnTo>
                  <a:lnTo>
                    <a:pt x="504901" y="1828800"/>
                  </a:lnTo>
                  <a:lnTo>
                    <a:pt x="482257" y="1803400"/>
                  </a:lnTo>
                  <a:lnTo>
                    <a:pt x="437870" y="1778000"/>
                  </a:lnTo>
                  <a:lnTo>
                    <a:pt x="416140" y="1752600"/>
                  </a:lnTo>
                  <a:lnTo>
                    <a:pt x="394728" y="1739900"/>
                  </a:lnTo>
                  <a:lnTo>
                    <a:pt x="373684" y="1714500"/>
                  </a:lnTo>
                  <a:lnTo>
                    <a:pt x="352856" y="1701800"/>
                  </a:lnTo>
                  <a:lnTo>
                    <a:pt x="332422" y="1676400"/>
                  </a:lnTo>
                  <a:lnTo>
                    <a:pt x="312318" y="1663700"/>
                  </a:lnTo>
                  <a:lnTo>
                    <a:pt x="292544" y="1638300"/>
                  </a:lnTo>
                  <a:lnTo>
                    <a:pt x="273126" y="1612900"/>
                  </a:lnTo>
                  <a:lnTo>
                    <a:pt x="254050" y="1600200"/>
                  </a:lnTo>
                  <a:lnTo>
                    <a:pt x="235318" y="1574800"/>
                  </a:lnTo>
                  <a:lnTo>
                    <a:pt x="216954" y="1562100"/>
                  </a:lnTo>
                  <a:lnTo>
                    <a:pt x="198945" y="1536700"/>
                  </a:lnTo>
                  <a:lnTo>
                    <a:pt x="181317" y="1511300"/>
                  </a:lnTo>
                  <a:lnTo>
                    <a:pt x="164045" y="1485900"/>
                  </a:lnTo>
                  <a:lnTo>
                    <a:pt x="147154" y="1473200"/>
                  </a:lnTo>
                  <a:lnTo>
                    <a:pt x="114528" y="1422400"/>
                  </a:lnTo>
                  <a:lnTo>
                    <a:pt x="83451" y="1371600"/>
                  </a:lnTo>
                  <a:lnTo>
                    <a:pt x="53975" y="1320800"/>
                  </a:lnTo>
                  <a:lnTo>
                    <a:pt x="26136" y="1270000"/>
                  </a:lnTo>
                  <a:lnTo>
                    <a:pt x="6419" y="1231900"/>
                  </a:lnTo>
                  <a:lnTo>
                    <a:pt x="13200" y="1228490"/>
                  </a:lnTo>
                  <a:lnTo>
                    <a:pt x="21335" y="1244600"/>
                  </a:lnTo>
                  <a:lnTo>
                    <a:pt x="34556" y="1270000"/>
                  </a:lnTo>
                  <a:lnTo>
                    <a:pt x="48196" y="1295400"/>
                  </a:lnTo>
                  <a:lnTo>
                    <a:pt x="62242" y="1320800"/>
                  </a:lnTo>
                  <a:lnTo>
                    <a:pt x="76695" y="1346200"/>
                  </a:lnTo>
                  <a:lnTo>
                    <a:pt x="91541" y="1371600"/>
                  </a:lnTo>
                  <a:lnTo>
                    <a:pt x="106794" y="1397000"/>
                  </a:lnTo>
                  <a:lnTo>
                    <a:pt x="122440" y="1409700"/>
                  </a:lnTo>
                  <a:lnTo>
                    <a:pt x="138480" y="1435100"/>
                  </a:lnTo>
                  <a:lnTo>
                    <a:pt x="154889" y="1460500"/>
                  </a:lnTo>
                  <a:lnTo>
                    <a:pt x="171678" y="1485900"/>
                  </a:lnTo>
                  <a:lnTo>
                    <a:pt x="188849" y="1511300"/>
                  </a:lnTo>
                  <a:lnTo>
                    <a:pt x="206387" y="1524000"/>
                  </a:lnTo>
                  <a:lnTo>
                    <a:pt x="224294" y="1549400"/>
                  </a:lnTo>
                  <a:lnTo>
                    <a:pt x="242557" y="1574800"/>
                  </a:lnTo>
                  <a:lnTo>
                    <a:pt x="261175" y="1587500"/>
                  </a:lnTo>
                  <a:lnTo>
                    <a:pt x="280136" y="1612900"/>
                  </a:lnTo>
                  <a:lnTo>
                    <a:pt x="299453" y="1638300"/>
                  </a:lnTo>
                  <a:lnTo>
                    <a:pt x="319112" y="1651000"/>
                  </a:lnTo>
                  <a:lnTo>
                    <a:pt x="339102" y="1676400"/>
                  </a:lnTo>
                  <a:lnTo>
                    <a:pt x="359422" y="1689100"/>
                  </a:lnTo>
                  <a:lnTo>
                    <a:pt x="380072" y="1714500"/>
                  </a:lnTo>
                  <a:lnTo>
                    <a:pt x="401053" y="1727200"/>
                  </a:lnTo>
                  <a:lnTo>
                    <a:pt x="422338" y="1752600"/>
                  </a:lnTo>
                  <a:lnTo>
                    <a:pt x="443953" y="1765300"/>
                  </a:lnTo>
                  <a:lnTo>
                    <a:pt x="465861" y="1778000"/>
                  </a:lnTo>
                  <a:lnTo>
                    <a:pt x="488086" y="1803400"/>
                  </a:lnTo>
                  <a:lnTo>
                    <a:pt x="510603" y="1816100"/>
                  </a:lnTo>
                  <a:lnTo>
                    <a:pt x="533412" y="1828800"/>
                  </a:lnTo>
                  <a:lnTo>
                    <a:pt x="556513" y="1854200"/>
                  </a:lnTo>
                  <a:lnTo>
                    <a:pt x="579907" y="1866900"/>
                  </a:lnTo>
                  <a:lnTo>
                    <a:pt x="603567" y="1879600"/>
                  </a:lnTo>
                  <a:lnTo>
                    <a:pt x="627519" y="1892300"/>
                  </a:lnTo>
                  <a:lnTo>
                    <a:pt x="651738" y="1905000"/>
                  </a:lnTo>
                  <a:lnTo>
                    <a:pt x="676224" y="1930400"/>
                  </a:lnTo>
                  <a:lnTo>
                    <a:pt x="700963" y="1943100"/>
                  </a:lnTo>
                  <a:lnTo>
                    <a:pt x="725970" y="1955800"/>
                  </a:lnTo>
                  <a:lnTo>
                    <a:pt x="751230" y="1968500"/>
                  </a:lnTo>
                  <a:lnTo>
                    <a:pt x="776732" y="1981200"/>
                  </a:lnTo>
                  <a:lnTo>
                    <a:pt x="802474" y="1993900"/>
                  </a:lnTo>
                  <a:lnTo>
                    <a:pt x="828395" y="1993900"/>
                  </a:lnTo>
                  <a:lnTo>
                    <a:pt x="854684" y="2006600"/>
                  </a:lnTo>
                  <a:lnTo>
                    <a:pt x="881138" y="2019300"/>
                  </a:lnTo>
                  <a:lnTo>
                    <a:pt x="907821" y="2032000"/>
                  </a:lnTo>
                  <a:lnTo>
                    <a:pt x="934707" y="2044700"/>
                  </a:lnTo>
                  <a:close/>
                </a:path>
                <a:path extrusionOk="0" h="2146300" w="3134360">
                  <a:moveTo>
                    <a:pt x="2303983" y="1930400"/>
                  </a:moveTo>
                  <a:lnTo>
                    <a:pt x="2281974" y="1930400"/>
                  </a:lnTo>
                  <a:lnTo>
                    <a:pt x="2299284" y="1917700"/>
                  </a:lnTo>
                  <a:lnTo>
                    <a:pt x="2316429" y="1905000"/>
                  </a:lnTo>
                  <a:lnTo>
                    <a:pt x="2333421" y="1892300"/>
                  </a:lnTo>
                  <a:lnTo>
                    <a:pt x="2350249" y="1892300"/>
                  </a:lnTo>
                  <a:lnTo>
                    <a:pt x="2367038" y="1879600"/>
                  </a:lnTo>
                  <a:lnTo>
                    <a:pt x="2383637" y="1866900"/>
                  </a:lnTo>
                  <a:lnTo>
                    <a:pt x="2388819" y="1866900"/>
                  </a:lnTo>
                  <a:lnTo>
                    <a:pt x="2338324" y="1905000"/>
                  </a:lnTo>
                  <a:lnTo>
                    <a:pt x="2303983" y="1930400"/>
                  </a:lnTo>
                  <a:close/>
                </a:path>
                <a:path extrusionOk="0" h="2146300" w="3134360">
                  <a:moveTo>
                    <a:pt x="2233739" y="1968500"/>
                  </a:moveTo>
                  <a:lnTo>
                    <a:pt x="2211628" y="1968500"/>
                  </a:lnTo>
                  <a:lnTo>
                    <a:pt x="2229446" y="1955800"/>
                  </a:lnTo>
                  <a:lnTo>
                    <a:pt x="2247099" y="1943100"/>
                  </a:lnTo>
                  <a:lnTo>
                    <a:pt x="2264625" y="1930400"/>
                  </a:lnTo>
                  <a:lnTo>
                    <a:pt x="2286622" y="1930400"/>
                  </a:lnTo>
                  <a:lnTo>
                    <a:pt x="2233739" y="1968500"/>
                  </a:lnTo>
                  <a:close/>
                </a:path>
                <a:path extrusionOk="0" h="2146300" w="3134360">
                  <a:moveTo>
                    <a:pt x="2179739" y="1993900"/>
                  </a:moveTo>
                  <a:lnTo>
                    <a:pt x="2157564" y="1993900"/>
                  </a:lnTo>
                  <a:lnTo>
                    <a:pt x="2175764" y="1981200"/>
                  </a:lnTo>
                  <a:lnTo>
                    <a:pt x="2193772" y="1968500"/>
                  </a:lnTo>
                  <a:lnTo>
                    <a:pt x="2215857" y="1968500"/>
                  </a:lnTo>
                  <a:lnTo>
                    <a:pt x="2179739" y="1993900"/>
                  </a:lnTo>
                  <a:close/>
                </a:path>
                <a:path extrusionOk="0" h="2146300" w="3134360">
                  <a:moveTo>
                    <a:pt x="2124659" y="2019300"/>
                  </a:moveTo>
                  <a:lnTo>
                    <a:pt x="2102459" y="2019300"/>
                  </a:lnTo>
                  <a:lnTo>
                    <a:pt x="2121001" y="2006600"/>
                  </a:lnTo>
                  <a:lnTo>
                    <a:pt x="2139365" y="1993900"/>
                  </a:lnTo>
                  <a:lnTo>
                    <a:pt x="2161489" y="1993900"/>
                  </a:lnTo>
                  <a:lnTo>
                    <a:pt x="2124659" y="2019300"/>
                  </a:lnTo>
                  <a:close/>
                </a:path>
                <a:path extrusionOk="0" h="2146300" w="3134360">
                  <a:moveTo>
                    <a:pt x="2087359" y="2032000"/>
                  </a:moveTo>
                  <a:lnTo>
                    <a:pt x="2065146" y="2032000"/>
                  </a:lnTo>
                  <a:lnTo>
                    <a:pt x="2083917" y="2019300"/>
                  </a:lnTo>
                  <a:lnTo>
                    <a:pt x="2106066" y="2019300"/>
                  </a:lnTo>
                  <a:lnTo>
                    <a:pt x="2087359" y="2032000"/>
                  </a:lnTo>
                  <a:close/>
                </a:path>
                <a:path extrusionOk="0" h="2146300" w="3134360">
                  <a:moveTo>
                    <a:pt x="2049602" y="2044700"/>
                  </a:moveTo>
                  <a:lnTo>
                    <a:pt x="2027402" y="2044700"/>
                  </a:lnTo>
                  <a:lnTo>
                    <a:pt x="2046389" y="2032000"/>
                  </a:lnTo>
                  <a:lnTo>
                    <a:pt x="2068537" y="2032000"/>
                  </a:lnTo>
                  <a:lnTo>
                    <a:pt x="2049602" y="2044700"/>
                  </a:lnTo>
                  <a:close/>
                </a:path>
                <a:path extrusionOk="0" h="2146300" w="3134360">
                  <a:moveTo>
                    <a:pt x="1072337" y="2082800"/>
                  </a:moveTo>
                  <a:lnTo>
                    <a:pt x="1013904" y="2082800"/>
                  </a:lnTo>
                  <a:lnTo>
                    <a:pt x="931468" y="2044700"/>
                  </a:lnTo>
                  <a:lnTo>
                    <a:pt x="961745" y="2044700"/>
                  </a:lnTo>
                  <a:lnTo>
                    <a:pt x="989152" y="2057400"/>
                  </a:lnTo>
                  <a:lnTo>
                    <a:pt x="1016685" y="2070100"/>
                  </a:lnTo>
                  <a:lnTo>
                    <a:pt x="1044333" y="2070100"/>
                  </a:lnTo>
                  <a:lnTo>
                    <a:pt x="1072337" y="2082800"/>
                  </a:lnTo>
                  <a:close/>
                </a:path>
                <a:path extrusionOk="0" h="2146300" w="3134360">
                  <a:moveTo>
                    <a:pt x="1992172" y="2070100"/>
                  </a:moveTo>
                  <a:lnTo>
                    <a:pt x="1950643" y="2070100"/>
                  </a:lnTo>
                  <a:lnTo>
                    <a:pt x="1970049" y="2057400"/>
                  </a:lnTo>
                  <a:lnTo>
                    <a:pt x="1989226" y="2057400"/>
                  </a:lnTo>
                  <a:lnTo>
                    <a:pt x="2008428" y="2044700"/>
                  </a:lnTo>
                  <a:lnTo>
                    <a:pt x="2030564" y="2044700"/>
                  </a:lnTo>
                  <a:lnTo>
                    <a:pt x="1992172" y="2070100"/>
                  </a:lnTo>
                  <a:close/>
                </a:path>
                <a:path extrusionOk="0" h="2146300" w="3134360">
                  <a:moveTo>
                    <a:pt x="1933803" y="2082800"/>
                  </a:moveTo>
                  <a:lnTo>
                    <a:pt x="1911654" y="2082800"/>
                  </a:lnTo>
                  <a:lnTo>
                    <a:pt x="1931263" y="2070100"/>
                  </a:lnTo>
                  <a:lnTo>
                    <a:pt x="1953361" y="2070100"/>
                  </a:lnTo>
                  <a:lnTo>
                    <a:pt x="1933803" y="2082800"/>
                  </a:lnTo>
                  <a:close/>
                </a:path>
                <a:path extrusionOk="0" h="2146300" w="3134360">
                  <a:moveTo>
                    <a:pt x="1100467" y="2095500"/>
                  </a:moveTo>
                  <a:lnTo>
                    <a:pt x="1069898" y="2095500"/>
                  </a:lnTo>
                  <a:lnTo>
                    <a:pt x="1041806" y="2082800"/>
                  </a:lnTo>
                  <a:lnTo>
                    <a:pt x="1072261" y="2082800"/>
                  </a:lnTo>
                  <a:lnTo>
                    <a:pt x="1100467" y="2095500"/>
                  </a:lnTo>
                  <a:close/>
                </a:path>
                <a:path extrusionOk="0" h="2146300" w="3134360">
                  <a:moveTo>
                    <a:pt x="1894395" y="2095500"/>
                  </a:moveTo>
                  <a:lnTo>
                    <a:pt x="1852460" y="2095500"/>
                  </a:lnTo>
                  <a:lnTo>
                    <a:pt x="1872348" y="2082800"/>
                  </a:lnTo>
                  <a:lnTo>
                    <a:pt x="1914144" y="2082800"/>
                  </a:lnTo>
                  <a:lnTo>
                    <a:pt x="1894395" y="2095500"/>
                  </a:lnTo>
                  <a:close/>
                </a:path>
                <a:path extrusionOk="0" h="2146300" w="3134360">
                  <a:moveTo>
                    <a:pt x="1157262" y="2108200"/>
                  </a:moveTo>
                  <a:lnTo>
                    <a:pt x="1126655" y="2108200"/>
                  </a:lnTo>
                  <a:lnTo>
                    <a:pt x="1098181" y="2095500"/>
                  </a:lnTo>
                  <a:lnTo>
                    <a:pt x="1128687" y="2095500"/>
                  </a:lnTo>
                  <a:lnTo>
                    <a:pt x="1157262" y="2108200"/>
                  </a:lnTo>
                  <a:close/>
                </a:path>
                <a:path extrusionOk="0" h="2146300" w="3134360">
                  <a:moveTo>
                    <a:pt x="1854606" y="2108200"/>
                  </a:moveTo>
                  <a:lnTo>
                    <a:pt x="1792427" y="2108200"/>
                  </a:lnTo>
                  <a:lnTo>
                    <a:pt x="1812582" y="2095500"/>
                  </a:lnTo>
                  <a:lnTo>
                    <a:pt x="1874545" y="2095500"/>
                  </a:lnTo>
                  <a:lnTo>
                    <a:pt x="1854606" y="2108200"/>
                  </a:lnTo>
                  <a:close/>
                </a:path>
                <a:path extrusionOk="0" h="2146300" w="3134360">
                  <a:moveTo>
                    <a:pt x="1243799" y="2120900"/>
                  </a:moveTo>
                  <a:lnTo>
                    <a:pt x="1184148" y="2120900"/>
                  </a:lnTo>
                  <a:lnTo>
                    <a:pt x="1155319" y="2108200"/>
                  </a:lnTo>
                  <a:lnTo>
                    <a:pt x="1214704" y="2108200"/>
                  </a:lnTo>
                  <a:lnTo>
                    <a:pt x="1243799" y="2120900"/>
                  </a:lnTo>
                  <a:close/>
                </a:path>
                <a:path extrusionOk="0" h="2146300" w="3134360">
                  <a:moveTo>
                    <a:pt x="1794217" y="2120900"/>
                  </a:moveTo>
                  <a:lnTo>
                    <a:pt x="1731619" y="2120900"/>
                  </a:lnTo>
                  <a:lnTo>
                    <a:pt x="1752028" y="2108200"/>
                  </a:lnTo>
                  <a:lnTo>
                    <a:pt x="1814436" y="2108200"/>
                  </a:lnTo>
                  <a:lnTo>
                    <a:pt x="1794217" y="2120900"/>
                  </a:lnTo>
                  <a:close/>
                </a:path>
                <a:path extrusionOk="0" h="2146300" w="3134360">
                  <a:moveTo>
                    <a:pt x="1331798" y="2133600"/>
                  </a:moveTo>
                  <a:lnTo>
                    <a:pt x="1271701" y="2133600"/>
                  </a:lnTo>
                  <a:lnTo>
                    <a:pt x="1242352" y="2120900"/>
                  </a:lnTo>
                  <a:lnTo>
                    <a:pt x="1316977" y="2120900"/>
                  </a:lnTo>
                  <a:lnTo>
                    <a:pt x="1331798" y="2133600"/>
                  </a:lnTo>
                  <a:close/>
                </a:path>
                <a:path extrusionOk="0" h="2146300" w="3134360">
                  <a:moveTo>
                    <a:pt x="1712506" y="2133600"/>
                  </a:moveTo>
                  <a:lnTo>
                    <a:pt x="1628635" y="2133600"/>
                  </a:lnTo>
                  <a:lnTo>
                    <a:pt x="1649450" y="2120900"/>
                  </a:lnTo>
                  <a:lnTo>
                    <a:pt x="1733054" y="2120900"/>
                  </a:lnTo>
                  <a:lnTo>
                    <a:pt x="1712506" y="2133600"/>
                  </a:lnTo>
                  <a:close/>
                </a:path>
                <a:path extrusionOk="0" h="2146300" w="3134360">
                  <a:moveTo>
                    <a:pt x="1587576" y="2146300"/>
                  </a:moveTo>
                  <a:lnTo>
                    <a:pt x="1375714" y="2146300"/>
                  </a:lnTo>
                  <a:lnTo>
                    <a:pt x="1360754" y="2133600"/>
                  </a:lnTo>
                  <a:lnTo>
                    <a:pt x="1608531" y="2133600"/>
                  </a:lnTo>
                  <a:lnTo>
                    <a:pt x="1587576" y="21463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25" name="Google Shape;525;p17"/>
            <p:cNvPicPr preferRelativeResize="0"/>
            <p:nvPr/>
          </p:nvPicPr>
          <p:blipFill rotWithShape="1">
            <a:blip r:embed="rId7">
              <a:alphaModFix/>
            </a:blip>
            <a:srcRect b="0" l="0" r="0" t="0"/>
            <a:stretch/>
          </p:blipFill>
          <p:spPr>
            <a:xfrm>
              <a:off x="884110" y="2831668"/>
              <a:ext cx="1647825" cy="2378938"/>
            </a:xfrm>
            <a:prstGeom prst="rect">
              <a:avLst/>
            </a:prstGeom>
            <a:noFill/>
            <a:ln>
              <a:noFill/>
            </a:ln>
          </p:spPr>
        </p:pic>
        <p:sp>
          <p:nvSpPr>
            <p:cNvPr id="526" name="Google Shape;526;p17"/>
            <p:cNvSpPr/>
            <p:nvPr/>
          </p:nvSpPr>
          <p:spPr>
            <a:xfrm>
              <a:off x="879347" y="2826905"/>
              <a:ext cx="1657350" cy="2387600"/>
            </a:xfrm>
            <a:custGeom>
              <a:rect b="b" l="l" r="r" t="t"/>
              <a:pathLst>
                <a:path extrusionOk="0" h="2387600" w="1657350">
                  <a:moveTo>
                    <a:pt x="1547037" y="12700"/>
                  </a:moveTo>
                  <a:lnTo>
                    <a:pt x="1442148" y="12700"/>
                  </a:lnTo>
                  <a:lnTo>
                    <a:pt x="1462862" y="0"/>
                  </a:lnTo>
                  <a:lnTo>
                    <a:pt x="1568069" y="0"/>
                  </a:lnTo>
                  <a:lnTo>
                    <a:pt x="1547037" y="12700"/>
                  </a:lnTo>
                  <a:close/>
                </a:path>
                <a:path extrusionOk="0" h="2387600" w="1657350">
                  <a:moveTo>
                    <a:pt x="1647635" y="1639623"/>
                  </a:moveTo>
                  <a:lnTo>
                    <a:pt x="1647825" y="0"/>
                  </a:lnTo>
                  <a:lnTo>
                    <a:pt x="1657350" y="0"/>
                  </a:lnTo>
                  <a:lnTo>
                    <a:pt x="1657160" y="1638300"/>
                  </a:lnTo>
                  <a:lnTo>
                    <a:pt x="1650288" y="1638300"/>
                  </a:lnTo>
                  <a:lnTo>
                    <a:pt x="1647635" y="1639623"/>
                  </a:lnTo>
                  <a:close/>
                </a:path>
                <a:path extrusionOk="0" h="2387600" w="1657350">
                  <a:moveTo>
                    <a:pt x="1422768" y="25400"/>
                  </a:moveTo>
                  <a:lnTo>
                    <a:pt x="1360093" y="25400"/>
                  </a:lnTo>
                  <a:lnTo>
                    <a:pt x="1380477" y="12700"/>
                  </a:lnTo>
                  <a:lnTo>
                    <a:pt x="1443355" y="12700"/>
                  </a:lnTo>
                  <a:lnTo>
                    <a:pt x="1422768" y="25400"/>
                  </a:lnTo>
                  <a:close/>
                </a:path>
                <a:path extrusionOk="0" h="2387600" w="1657350">
                  <a:moveTo>
                    <a:pt x="1341526" y="38100"/>
                  </a:moveTo>
                  <a:lnTo>
                    <a:pt x="1279410" y="38100"/>
                  </a:lnTo>
                  <a:lnTo>
                    <a:pt x="1299451" y="25400"/>
                  </a:lnTo>
                  <a:lnTo>
                    <a:pt x="1361770" y="25400"/>
                  </a:lnTo>
                  <a:lnTo>
                    <a:pt x="1341526" y="38100"/>
                  </a:lnTo>
                  <a:close/>
                </a:path>
                <a:path extrusionOk="0" h="2387600" w="1657350">
                  <a:moveTo>
                    <a:pt x="1281493" y="50800"/>
                  </a:moveTo>
                  <a:lnTo>
                    <a:pt x="1239621" y="50800"/>
                  </a:lnTo>
                  <a:lnTo>
                    <a:pt x="1259471" y="38100"/>
                  </a:lnTo>
                  <a:lnTo>
                    <a:pt x="1301470" y="38100"/>
                  </a:lnTo>
                  <a:lnTo>
                    <a:pt x="1281493" y="50800"/>
                  </a:lnTo>
                  <a:close/>
                </a:path>
                <a:path extrusionOk="0" h="2387600" w="1657350">
                  <a:moveTo>
                    <a:pt x="1222298" y="63500"/>
                  </a:moveTo>
                  <a:lnTo>
                    <a:pt x="1180655" y="63500"/>
                  </a:lnTo>
                  <a:lnTo>
                    <a:pt x="1200213" y="50800"/>
                  </a:lnTo>
                  <a:lnTo>
                    <a:pt x="1241996" y="50800"/>
                  </a:lnTo>
                  <a:lnTo>
                    <a:pt x="1222298" y="63500"/>
                  </a:lnTo>
                  <a:close/>
                </a:path>
                <a:path extrusionOk="0" h="2387600" w="1657350">
                  <a:moveTo>
                    <a:pt x="1183309" y="76200"/>
                  </a:moveTo>
                  <a:lnTo>
                    <a:pt x="1141844" y="76200"/>
                  </a:lnTo>
                  <a:lnTo>
                    <a:pt x="1161199" y="63500"/>
                  </a:lnTo>
                  <a:lnTo>
                    <a:pt x="1202804" y="63500"/>
                  </a:lnTo>
                  <a:lnTo>
                    <a:pt x="1183309" y="76200"/>
                  </a:lnTo>
                  <a:close/>
                </a:path>
                <a:path extrusionOk="0" h="2387600" w="1657350">
                  <a:moveTo>
                    <a:pt x="1144727" y="88900"/>
                  </a:moveTo>
                  <a:lnTo>
                    <a:pt x="1103439" y="88900"/>
                  </a:lnTo>
                  <a:lnTo>
                    <a:pt x="1122591" y="76200"/>
                  </a:lnTo>
                  <a:lnTo>
                    <a:pt x="1164018" y="76200"/>
                  </a:lnTo>
                  <a:lnTo>
                    <a:pt x="1144727" y="88900"/>
                  </a:lnTo>
                  <a:close/>
                </a:path>
                <a:path extrusionOk="0" h="2387600" w="1657350">
                  <a:moveTo>
                    <a:pt x="1068806" y="114300"/>
                  </a:moveTo>
                  <a:lnTo>
                    <a:pt x="1046657" y="114300"/>
                  </a:lnTo>
                  <a:lnTo>
                    <a:pt x="1084402" y="88900"/>
                  </a:lnTo>
                  <a:lnTo>
                    <a:pt x="1125639" y="88900"/>
                  </a:lnTo>
                  <a:lnTo>
                    <a:pt x="1106551" y="101600"/>
                  </a:lnTo>
                  <a:lnTo>
                    <a:pt x="1087678" y="101600"/>
                  </a:lnTo>
                  <a:lnTo>
                    <a:pt x="1068806" y="114300"/>
                  </a:lnTo>
                  <a:close/>
                </a:path>
                <a:path extrusionOk="0" h="2387600" w="1657350">
                  <a:moveTo>
                    <a:pt x="1031494" y="127000"/>
                  </a:moveTo>
                  <a:lnTo>
                    <a:pt x="1009357" y="127000"/>
                  </a:lnTo>
                  <a:lnTo>
                    <a:pt x="1027950" y="114300"/>
                  </a:lnTo>
                  <a:lnTo>
                    <a:pt x="1050150" y="114300"/>
                  </a:lnTo>
                  <a:lnTo>
                    <a:pt x="1031494" y="127000"/>
                  </a:lnTo>
                  <a:close/>
                </a:path>
                <a:path extrusionOk="0" h="2387600" w="1657350">
                  <a:moveTo>
                    <a:pt x="976388" y="152400"/>
                  </a:moveTo>
                  <a:lnTo>
                    <a:pt x="954278" y="152400"/>
                  </a:lnTo>
                  <a:lnTo>
                    <a:pt x="990879" y="127000"/>
                  </a:lnTo>
                  <a:lnTo>
                    <a:pt x="1013066" y="127000"/>
                  </a:lnTo>
                  <a:lnTo>
                    <a:pt x="994638" y="139700"/>
                  </a:lnTo>
                  <a:lnTo>
                    <a:pt x="976388" y="152400"/>
                  </a:lnTo>
                  <a:close/>
                </a:path>
                <a:path extrusionOk="0" h="2387600" w="1657350">
                  <a:moveTo>
                    <a:pt x="922337" y="177800"/>
                  </a:moveTo>
                  <a:lnTo>
                    <a:pt x="900277" y="177800"/>
                  </a:lnTo>
                  <a:lnTo>
                    <a:pt x="936155" y="152400"/>
                  </a:lnTo>
                  <a:lnTo>
                    <a:pt x="958303" y="152400"/>
                  </a:lnTo>
                  <a:lnTo>
                    <a:pt x="940231" y="165100"/>
                  </a:lnTo>
                  <a:lnTo>
                    <a:pt x="922337" y="177800"/>
                  </a:lnTo>
                  <a:close/>
                </a:path>
                <a:path extrusionOk="0" h="2387600" w="1657350">
                  <a:moveTo>
                    <a:pt x="817587" y="228600"/>
                  </a:moveTo>
                  <a:lnTo>
                    <a:pt x="812787" y="228600"/>
                  </a:lnTo>
                  <a:lnTo>
                    <a:pt x="830033" y="215900"/>
                  </a:lnTo>
                  <a:lnTo>
                    <a:pt x="882522" y="177800"/>
                  </a:lnTo>
                  <a:lnTo>
                    <a:pt x="904621" y="177800"/>
                  </a:lnTo>
                  <a:lnTo>
                    <a:pt x="886917" y="190500"/>
                  </a:lnTo>
                  <a:lnTo>
                    <a:pt x="869391" y="203200"/>
                  </a:lnTo>
                  <a:lnTo>
                    <a:pt x="851992" y="215900"/>
                  </a:lnTo>
                  <a:lnTo>
                    <a:pt x="834771" y="215900"/>
                  </a:lnTo>
                  <a:lnTo>
                    <a:pt x="817587" y="228600"/>
                  </a:lnTo>
                  <a:close/>
                </a:path>
                <a:path extrusionOk="0" h="2387600" w="1657350">
                  <a:moveTo>
                    <a:pt x="701421" y="304800"/>
                  </a:moveTo>
                  <a:lnTo>
                    <a:pt x="695947" y="304800"/>
                  </a:lnTo>
                  <a:lnTo>
                    <a:pt x="712216" y="292100"/>
                  </a:lnTo>
                  <a:lnTo>
                    <a:pt x="745185" y="266700"/>
                  </a:lnTo>
                  <a:lnTo>
                    <a:pt x="795693" y="228600"/>
                  </a:lnTo>
                  <a:lnTo>
                    <a:pt x="817638" y="228600"/>
                  </a:lnTo>
                  <a:lnTo>
                    <a:pt x="800582" y="241300"/>
                  </a:lnTo>
                  <a:lnTo>
                    <a:pt x="783716" y="254000"/>
                  </a:lnTo>
                  <a:lnTo>
                    <a:pt x="766978" y="266700"/>
                  </a:lnTo>
                  <a:lnTo>
                    <a:pt x="750430" y="266700"/>
                  </a:lnTo>
                  <a:lnTo>
                    <a:pt x="733920" y="279400"/>
                  </a:lnTo>
                  <a:lnTo>
                    <a:pt x="717600" y="292100"/>
                  </a:lnTo>
                  <a:lnTo>
                    <a:pt x="701421" y="304800"/>
                  </a:lnTo>
                  <a:close/>
                </a:path>
                <a:path extrusionOk="0" h="2387600" w="1657350">
                  <a:moveTo>
                    <a:pt x="173316" y="2374900"/>
                  </a:moveTo>
                  <a:lnTo>
                    <a:pt x="171145" y="2374900"/>
                  </a:lnTo>
                  <a:lnTo>
                    <a:pt x="161048" y="2362200"/>
                  </a:lnTo>
                  <a:lnTo>
                    <a:pt x="151168" y="2336800"/>
                  </a:lnTo>
                  <a:lnTo>
                    <a:pt x="141605" y="2311400"/>
                  </a:lnTo>
                  <a:lnTo>
                    <a:pt x="132334" y="2298700"/>
                  </a:lnTo>
                  <a:lnTo>
                    <a:pt x="123342" y="2273300"/>
                  </a:lnTo>
                  <a:lnTo>
                    <a:pt x="114655" y="2247900"/>
                  </a:lnTo>
                  <a:lnTo>
                    <a:pt x="106260" y="2235200"/>
                  </a:lnTo>
                  <a:lnTo>
                    <a:pt x="98171" y="2209800"/>
                  </a:lnTo>
                  <a:lnTo>
                    <a:pt x="90385" y="2184400"/>
                  </a:lnTo>
                  <a:lnTo>
                    <a:pt x="82892" y="2159000"/>
                  </a:lnTo>
                  <a:lnTo>
                    <a:pt x="75704" y="2146300"/>
                  </a:lnTo>
                  <a:lnTo>
                    <a:pt x="68834" y="2120900"/>
                  </a:lnTo>
                  <a:lnTo>
                    <a:pt x="62268" y="2095500"/>
                  </a:lnTo>
                  <a:lnTo>
                    <a:pt x="56019" y="2070100"/>
                  </a:lnTo>
                  <a:lnTo>
                    <a:pt x="50088" y="2057400"/>
                  </a:lnTo>
                  <a:lnTo>
                    <a:pt x="39179" y="2006600"/>
                  </a:lnTo>
                  <a:lnTo>
                    <a:pt x="29578" y="1955800"/>
                  </a:lnTo>
                  <a:lnTo>
                    <a:pt x="25260" y="1930400"/>
                  </a:lnTo>
                  <a:lnTo>
                    <a:pt x="21272" y="1917700"/>
                  </a:lnTo>
                  <a:lnTo>
                    <a:pt x="14312" y="1866900"/>
                  </a:lnTo>
                  <a:lnTo>
                    <a:pt x="8699" y="1816100"/>
                  </a:lnTo>
                  <a:lnTo>
                    <a:pt x="4457" y="1765300"/>
                  </a:lnTo>
                  <a:lnTo>
                    <a:pt x="1612" y="1714500"/>
                  </a:lnTo>
                  <a:lnTo>
                    <a:pt x="723" y="1701800"/>
                  </a:lnTo>
                  <a:lnTo>
                    <a:pt x="190" y="1676400"/>
                  </a:lnTo>
                  <a:lnTo>
                    <a:pt x="0" y="1651000"/>
                  </a:lnTo>
                  <a:lnTo>
                    <a:pt x="139" y="1625600"/>
                  </a:lnTo>
                  <a:lnTo>
                    <a:pt x="546" y="1600200"/>
                  </a:lnTo>
                  <a:lnTo>
                    <a:pt x="1219" y="1587500"/>
                  </a:lnTo>
                  <a:lnTo>
                    <a:pt x="2159" y="1562100"/>
                  </a:lnTo>
                  <a:lnTo>
                    <a:pt x="3365" y="1536700"/>
                  </a:lnTo>
                  <a:lnTo>
                    <a:pt x="4826" y="1524000"/>
                  </a:lnTo>
                  <a:lnTo>
                    <a:pt x="6553" y="1498600"/>
                  </a:lnTo>
                  <a:lnTo>
                    <a:pt x="8534" y="1473200"/>
                  </a:lnTo>
                  <a:lnTo>
                    <a:pt x="10782" y="1460500"/>
                  </a:lnTo>
                  <a:lnTo>
                    <a:pt x="13284" y="1435100"/>
                  </a:lnTo>
                  <a:lnTo>
                    <a:pt x="16040" y="1409700"/>
                  </a:lnTo>
                  <a:lnTo>
                    <a:pt x="19050" y="1397000"/>
                  </a:lnTo>
                  <a:lnTo>
                    <a:pt x="22313" y="1371600"/>
                  </a:lnTo>
                  <a:lnTo>
                    <a:pt x="25819" y="1358900"/>
                  </a:lnTo>
                  <a:lnTo>
                    <a:pt x="29578" y="1333500"/>
                  </a:lnTo>
                  <a:lnTo>
                    <a:pt x="33591" y="1308100"/>
                  </a:lnTo>
                  <a:lnTo>
                    <a:pt x="37833" y="1295400"/>
                  </a:lnTo>
                  <a:lnTo>
                    <a:pt x="42329" y="1270000"/>
                  </a:lnTo>
                  <a:lnTo>
                    <a:pt x="47066" y="1257300"/>
                  </a:lnTo>
                  <a:lnTo>
                    <a:pt x="52044" y="1231900"/>
                  </a:lnTo>
                  <a:lnTo>
                    <a:pt x="57251" y="1219200"/>
                  </a:lnTo>
                  <a:lnTo>
                    <a:pt x="62699" y="1193800"/>
                  </a:lnTo>
                  <a:lnTo>
                    <a:pt x="68389" y="1168400"/>
                  </a:lnTo>
                  <a:lnTo>
                    <a:pt x="74307" y="1155700"/>
                  </a:lnTo>
                  <a:lnTo>
                    <a:pt x="80467" y="1130300"/>
                  </a:lnTo>
                  <a:lnTo>
                    <a:pt x="86842" y="1117600"/>
                  </a:lnTo>
                  <a:lnTo>
                    <a:pt x="93459" y="1092200"/>
                  </a:lnTo>
                  <a:lnTo>
                    <a:pt x="100291" y="1079500"/>
                  </a:lnTo>
                  <a:lnTo>
                    <a:pt x="107353" y="1054100"/>
                  </a:lnTo>
                  <a:lnTo>
                    <a:pt x="114642" y="1041400"/>
                  </a:lnTo>
                  <a:lnTo>
                    <a:pt x="122161" y="1016000"/>
                  </a:lnTo>
                  <a:lnTo>
                    <a:pt x="129882" y="1003300"/>
                  </a:lnTo>
                  <a:lnTo>
                    <a:pt x="137833" y="990600"/>
                  </a:lnTo>
                  <a:lnTo>
                    <a:pt x="145999" y="965200"/>
                  </a:lnTo>
                  <a:lnTo>
                    <a:pt x="154381" y="952500"/>
                  </a:lnTo>
                  <a:lnTo>
                    <a:pt x="162979" y="927100"/>
                  </a:lnTo>
                  <a:lnTo>
                    <a:pt x="171792" y="914400"/>
                  </a:lnTo>
                  <a:lnTo>
                    <a:pt x="180809" y="889000"/>
                  </a:lnTo>
                  <a:lnTo>
                    <a:pt x="190042" y="876300"/>
                  </a:lnTo>
                  <a:lnTo>
                    <a:pt x="199478" y="863600"/>
                  </a:lnTo>
                  <a:lnTo>
                    <a:pt x="209118" y="838200"/>
                  </a:lnTo>
                  <a:lnTo>
                    <a:pt x="218973" y="825500"/>
                  </a:lnTo>
                  <a:lnTo>
                    <a:pt x="229019" y="800100"/>
                  </a:lnTo>
                  <a:lnTo>
                    <a:pt x="239268" y="787400"/>
                  </a:lnTo>
                  <a:lnTo>
                    <a:pt x="249720" y="774700"/>
                  </a:lnTo>
                  <a:lnTo>
                    <a:pt x="260375" y="749300"/>
                  </a:lnTo>
                  <a:lnTo>
                    <a:pt x="271221" y="736600"/>
                  </a:lnTo>
                  <a:lnTo>
                    <a:pt x="282257" y="723900"/>
                  </a:lnTo>
                  <a:lnTo>
                    <a:pt x="293497" y="711200"/>
                  </a:lnTo>
                  <a:lnTo>
                    <a:pt x="304914" y="685800"/>
                  </a:lnTo>
                  <a:lnTo>
                    <a:pt x="316534" y="673100"/>
                  </a:lnTo>
                  <a:lnTo>
                    <a:pt x="328333" y="660400"/>
                  </a:lnTo>
                  <a:lnTo>
                    <a:pt x="340321" y="647700"/>
                  </a:lnTo>
                  <a:lnTo>
                    <a:pt x="352501" y="622300"/>
                  </a:lnTo>
                  <a:lnTo>
                    <a:pt x="364858" y="609600"/>
                  </a:lnTo>
                  <a:lnTo>
                    <a:pt x="377393" y="596900"/>
                  </a:lnTo>
                  <a:lnTo>
                    <a:pt x="390118" y="584200"/>
                  </a:lnTo>
                  <a:lnTo>
                    <a:pt x="403009" y="558800"/>
                  </a:lnTo>
                  <a:lnTo>
                    <a:pt x="442760" y="520700"/>
                  </a:lnTo>
                  <a:lnTo>
                    <a:pt x="484060" y="482600"/>
                  </a:lnTo>
                  <a:lnTo>
                    <a:pt x="498157" y="469900"/>
                  </a:lnTo>
                  <a:lnTo>
                    <a:pt x="512432" y="444500"/>
                  </a:lnTo>
                  <a:lnTo>
                    <a:pt x="556209" y="406400"/>
                  </a:lnTo>
                  <a:lnTo>
                    <a:pt x="586193" y="381000"/>
                  </a:lnTo>
                  <a:lnTo>
                    <a:pt x="616788" y="355600"/>
                  </a:lnTo>
                  <a:lnTo>
                    <a:pt x="648004" y="330200"/>
                  </a:lnTo>
                  <a:lnTo>
                    <a:pt x="679818" y="304800"/>
                  </a:lnTo>
                  <a:lnTo>
                    <a:pt x="701471" y="304800"/>
                  </a:lnTo>
                  <a:lnTo>
                    <a:pt x="685393" y="317500"/>
                  </a:lnTo>
                  <a:lnTo>
                    <a:pt x="669505" y="330200"/>
                  </a:lnTo>
                  <a:lnTo>
                    <a:pt x="653757" y="342900"/>
                  </a:lnTo>
                  <a:lnTo>
                    <a:pt x="638162" y="355600"/>
                  </a:lnTo>
                  <a:lnTo>
                    <a:pt x="622719" y="368300"/>
                  </a:lnTo>
                  <a:lnTo>
                    <a:pt x="607428" y="381000"/>
                  </a:lnTo>
                  <a:lnTo>
                    <a:pt x="592289" y="393700"/>
                  </a:lnTo>
                  <a:lnTo>
                    <a:pt x="577316" y="406400"/>
                  </a:lnTo>
                  <a:lnTo>
                    <a:pt x="562483" y="419100"/>
                  </a:lnTo>
                  <a:lnTo>
                    <a:pt x="547814" y="431800"/>
                  </a:lnTo>
                  <a:lnTo>
                    <a:pt x="533311" y="444500"/>
                  </a:lnTo>
                  <a:lnTo>
                    <a:pt x="518960" y="457200"/>
                  </a:lnTo>
                  <a:lnTo>
                    <a:pt x="504774" y="469900"/>
                  </a:lnTo>
                  <a:lnTo>
                    <a:pt x="490753" y="482600"/>
                  </a:lnTo>
                  <a:lnTo>
                    <a:pt x="476897" y="495300"/>
                  </a:lnTo>
                  <a:lnTo>
                    <a:pt x="463207" y="508000"/>
                  </a:lnTo>
                  <a:lnTo>
                    <a:pt x="449694" y="520700"/>
                  </a:lnTo>
                  <a:lnTo>
                    <a:pt x="436346" y="546100"/>
                  </a:lnTo>
                  <a:lnTo>
                    <a:pt x="423176" y="558800"/>
                  </a:lnTo>
                  <a:lnTo>
                    <a:pt x="410171" y="571500"/>
                  </a:lnTo>
                  <a:lnTo>
                    <a:pt x="397357" y="584200"/>
                  </a:lnTo>
                  <a:lnTo>
                    <a:pt x="384708" y="596900"/>
                  </a:lnTo>
                  <a:lnTo>
                    <a:pt x="372237" y="622300"/>
                  </a:lnTo>
                  <a:lnTo>
                    <a:pt x="359956" y="635000"/>
                  </a:lnTo>
                  <a:lnTo>
                    <a:pt x="347853" y="647700"/>
                  </a:lnTo>
                  <a:lnTo>
                    <a:pt x="335927" y="660400"/>
                  </a:lnTo>
                  <a:lnTo>
                    <a:pt x="324192" y="673100"/>
                  </a:lnTo>
                  <a:lnTo>
                    <a:pt x="312648" y="698500"/>
                  </a:lnTo>
                  <a:lnTo>
                    <a:pt x="301294" y="711200"/>
                  </a:lnTo>
                  <a:lnTo>
                    <a:pt x="290118" y="723900"/>
                  </a:lnTo>
                  <a:lnTo>
                    <a:pt x="279146" y="749300"/>
                  </a:lnTo>
                  <a:lnTo>
                    <a:pt x="268363" y="762000"/>
                  </a:lnTo>
                  <a:lnTo>
                    <a:pt x="257771" y="774700"/>
                  </a:lnTo>
                  <a:lnTo>
                    <a:pt x="247383" y="800100"/>
                  </a:lnTo>
                  <a:lnTo>
                    <a:pt x="237197" y="812800"/>
                  </a:lnTo>
                  <a:lnTo>
                    <a:pt x="227203" y="825500"/>
                  </a:lnTo>
                  <a:lnTo>
                    <a:pt x="217411" y="850900"/>
                  </a:lnTo>
                  <a:lnTo>
                    <a:pt x="207822" y="863600"/>
                  </a:lnTo>
                  <a:lnTo>
                    <a:pt x="198437" y="876300"/>
                  </a:lnTo>
                  <a:lnTo>
                    <a:pt x="189268" y="901700"/>
                  </a:lnTo>
                  <a:lnTo>
                    <a:pt x="180301" y="914400"/>
                  </a:lnTo>
                  <a:lnTo>
                    <a:pt x="171538" y="939800"/>
                  </a:lnTo>
                  <a:lnTo>
                    <a:pt x="162991" y="952500"/>
                  </a:lnTo>
                  <a:lnTo>
                    <a:pt x="154660" y="965200"/>
                  </a:lnTo>
                  <a:lnTo>
                    <a:pt x="146545" y="990600"/>
                  </a:lnTo>
                  <a:lnTo>
                    <a:pt x="138633" y="1003300"/>
                  </a:lnTo>
                  <a:lnTo>
                    <a:pt x="130949" y="1028700"/>
                  </a:lnTo>
                  <a:lnTo>
                    <a:pt x="123482" y="1041400"/>
                  </a:lnTo>
                  <a:lnTo>
                    <a:pt x="116243" y="1066800"/>
                  </a:lnTo>
                  <a:lnTo>
                    <a:pt x="109220" y="1079500"/>
                  </a:lnTo>
                  <a:lnTo>
                    <a:pt x="102425" y="1104900"/>
                  </a:lnTo>
                  <a:lnTo>
                    <a:pt x="95846" y="1117600"/>
                  </a:lnTo>
                  <a:lnTo>
                    <a:pt x="89509" y="1143000"/>
                  </a:lnTo>
                  <a:lnTo>
                    <a:pt x="83388" y="1155700"/>
                  </a:lnTo>
                  <a:lnTo>
                    <a:pt x="77508" y="1181100"/>
                  </a:lnTo>
                  <a:lnTo>
                    <a:pt x="71856" y="1193800"/>
                  </a:lnTo>
                  <a:lnTo>
                    <a:pt x="66433" y="1219200"/>
                  </a:lnTo>
                  <a:lnTo>
                    <a:pt x="61252" y="1231900"/>
                  </a:lnTo>
                  <a:lnTo>
                    <a:pt x="56299" y="1257300"/>
                  </a:lnTo>
                  <a:lnTo>
                    <a:pt x="51600" y="1270000"/>
                  </a:lnTo>
                  <a:lnTo>
                    <a:pt x="47129" y="1295400"/>
                  </a:lnTo>
                  <a:lnTo>
                    <a:pt x="42900" y="1320800"/>
                  </a:lnTo>
                  <a:lnTo>
                    <a:pt x="38925" y="1333500"/>
                  </a:lnTo>
                  <a:lnTo>
                    <a:pt x="35191" y="1358900"/>
                  </a:lnTo>
                  <a:lnTo>
                    <a:pt x="31699" y="1371600"/>
                  </a:lnTo>
                  <a:lnTo>
                    <a:pt x="28460" y="1397000"/>
                  </a:lnTo>
                  <a:lnTo>
                    <a:pt x="25463" y="1422400"/>
                  </a:lnTo>
                  <a:lnTo>
                    <a:pt x="22733" y="1435100"/>
                  </a:lnTo>
                  <a:lnTo>
                    <a:pt x="20243" y="1460500"/>
                  </a:lnTo>
                  <a:lnTo>
                    <a:pt x="18008" y="1473200"/>
                  </a:lnTo>
                  <a:lnTo>
                    <a:pt x="16040" y="1498600"/>
                  </a:lnTo>
                  <a:lnTo>
                    <a:pt x="14325" y="1524000"/>
                  </a:lnTo>
                  <a:lnTo>
                    <a:pt x="12865" y="1536700"/>
                  </a:lnTo>
                  <a:lnTo>
                    <a:pt x="11671" y="1562100"/>
                  </a:lnTo>
                  <a:lnTo>
                    <a:pt x="10731" y="1587500"/>
                  </a:lnTo>
                  <a:lnTo>
                    <a:pt x="10071" y="1600200"/>
                  </a:lnTo>
                  <a:lnTo>
                    <a:pt x="9664" y="1625600"/>
                  </a:lnTo>
                  <a:lnTo>
                    <a:pt x="9525" y="1651000"/>
                  </a:lnTo>
                  <a:lnTo>
                    <a:pt x="9715" y="1676400"/>
                  </a:lnTo>
                  <a:lnTo>
                    <a:pt x="10248" y="1689100"/>
                  </a:lnTo>
                  <a:lnTo>
                    <a:pt x="11137" y="1714500"/>
                  </a:lnTo>
                  <a:lnTo>
                    <a:pt x="12369" y="1739900"/>
                  </a:lnTo>
                  <a:lnTo>
                    <a:pt x="13970" y="1765300"/>
                  </a:lnTo>
                  <a:lnTo>
                    <a:pt x="15900" y="1790700"/>
                  </a:lnTo>
                  <a:lnTo>
                    <a:pt x="18173" y="1816100"/>
                  </a:lnTo>
                  <a:lnTo>
                    <a:pt x="20802" y="1841500"/>
                  </a:lnTo>
                  <a:lnTo>
                    <a:pt x="23761" y="1866900"/>
                  </a:lnTo>
                  <a:lnTo>
                    <a:pt x="27051" y="1892300"/>
                  </a:lnTo>
                  <a:lnTo>
                    <a:pt x="30683" y="1905000"/>
                  </a:lnTo>
                  <a:lnTo>
                    <a:pt x="34645" y="1930400"/>
                  </a:lnTo>
                  <a:lnTo>
                    <a:pt x="38938" y="1955800"/>
                  </a:lnTo>
                  <a:lnTo>
                    <a:pt x="43561" y="1981200"/>
                  </a:lnTo>
                  <a:lnTo>
                    <a:pt x="48501" y="2006600"/>
                  </a:lnTo>
                  <a:lnTo>
                    <a:pt x="53759" y="2032000"/>
                  </a:lnTo>
                  <a:lnTo>
                    <a:pt x="59347" y="2044700"/>
                  </a:lnTo>
                  <a:lnTo>
                    <a:pt x="65239" y="2070100"/>
                  </a:lnTo>
                  <a:lnTo>
                    <a:pt x="71462" y="2095500"/>
                  </a:lnTo>
                  <a:lnTo>
                    <a:pt x="77978" y="2120900"/>
                  </a:lnTo>
                  <a:lnTo>
                    <a:pt x="84810" y="2133600"/>
                  </a:lnTo>
                  <a:lnTo>
                    <a:pt x="91960" y="2159000"/>
                  </a:lnTo>
                  <a:lnTo>
                    <a:pt x="99402" y="2184400"/>
                  </a:lnTo>
                  <a:lnTo>
                    <a:pt x="107149" y="2209800"/>
                  </a:lnTo>
                  <a:lnTo>
                    <a:pt x="115201" y="2222500"/>
                  </a:lnTo>
                  <a:lnTo>
                    <a:pt x="123545" y="2247900"/>
                  </a:lnTo>
                  <a:lnTo>
                    <a:pt x="132181" y="2273300"/>
                  </a:lnTo>
                  <a:lnTo>
                    <a:pt x="141109" y="2286000"/>
                  </a:lnTo>
                  <a:lnTo>
                    <a:pt x="150329" y="2311400"/>
                  </a:lnTo>
                  <a:lnTo>
                    <a:pt x="159842" y="2336800"/>
                  </a:lnTo>
                  <a:lnTo>
                    <a:pt x="169633" y="2349500"/>
                  </a:lnTo>
                  <a:lnTo>
                    <a:pt x="178648" y="2372241"/>
                  </a:lnTo>
                  <a:lnTo>
                    <a:pt x="173316" y="2374900"/>
                  </a:lnTo>
                  <a:close/>
                </a:path>
                <a:path extrusionOk="0" h="2387600" w="1657350">
                  <a:moveTo>
                    <a:pt x="1647634" y="1651000"/>
                  </a:moveTo>
                  <a:lnTo>
                    <a:pt x="1647635" y="1639623"/>
                  </a:lnTo>
                  <a:lnTo>
                    <a:pt x="1650288" y="1638300"/>
                  </a:lnTo>
                  <a:lnTo>
                    <a:pt x="1647634" y="1651000"/>
                  </a:lnTo>
                  <a:close/>
                </a:path>
                <a:path extrusionOk="0" h="2387600" w="1657350">
                  <a:moveTo>
                    <a:pt x="1657159" y="1651000"/>
                  </a:moveTo>
                  <a:lnTo>
                    <a:pt x="1647634" y="1651000"/>
                  </a:lnTo>
                  <a:lnTo>
                    <a:pt x="1650288" y="1638300"/>
                  </a:lnTo>
                  <a:lnTo>
                    <a:pt x="1657160" y="1638300"/>
                  </a:lnTo>
                  <a:lnTo>
                    <a:pt x="1657159" y="1651000"/>
                  </a:lnTo>
                  <a:close/>
                </a:path>
                <a:path extrusionOk="0" h="2387600" w="1657350">
                  <a:moveTo>
                    <a:pt x="177546" y="2387600"/>
                  </a:moveTo>
                  <a:lnTo>
                    <a:pt x="173202" y="2387600"/>
                  </a:lnTo>
                  <a:lnTo>
                    <a:pt x="172008" y="2374900"/>
                  </a:lnTo>
                  <a:lnTo>
                    <a:pt x="179705" y="2374900"/>
                  </a:lnTo>
                  <a:lnTo>
                    <a:pt x="178648" y="2372241"/>
                  </a:lnTo>
                  <a:lnTo>
                    <a:pt x="1647635" y="1639623"/>
                  </a:lnTo>
                  <a:lnTo>
                    <a:pt x="1647634" y="1651000"/>
                  </a:lnTo>
                  <a:lnTo>
                    <a:pt x="1654505" y="1651000"/>
                  </a:lnTo>
                  <a:lnTo>
                    <a:pt x="177546" y="2387600"/>
                  </a:lnTo>
                  <a:close/>
                </a:path>
                <a:path extrusionOk="0" h="2387600" w="1657350">
                  <a:moveTo>
                    <a:pt x="179705" y="2374900"/>
                  </a:moveTo>
                  <a:lnTo>
                    <a:pt x="173316" y="2374900"/>
                  </a:lnTo>
                  <a:lnTo>
                    <a:pt x="178648" y="2372241"/>
                  </a:lnTo>
                  <a:lnTo>
                    <a:pt x="179705" y="23749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27" name="Google Shape;527;p17"/>
          <p:cNvSpPr txBox="1"/>
          <p:nvPr/>
        </p:nvSpPr>
        <p:spPr>
          <a:xfrm>
            <a:off x="3019005" y="3032760"/>
            <a:ext cx="231900" cy="1773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000">
                <a:solidFill>
                  <a:srgbClr val="404040"/>
                </a:solidFill>
                <a:latin typeface="Calibri"/>
                <a:ea typeface="Calibri"/>
                <a:cs typeface="Calibri"/>
                <a:sym typeface="Calibri"/>
              </a:rPr>
              <a:t>14%</a:t>
            </a:r>
            <a:endParaRPr sz="1000">
              <a:latin typeface="Calibri"/>
              <a:ea typeface="Calibri"/>
              <a:cs typeface="Calibri"/>
              <a:sym typeface="Calibri"/>
            </a:endParaRPr>
          </a:p>
        </p:txBody>
      </p:sp>
      <p:sp>
        <p:nvSpPr>
          <p:cNvPr id="528" name="Google Shape;528;p17"/>
          <p:cNvSpPr txBox="1"/>
          <p:nvPr/>
        </p:nvSpPr>
        <p:spPr>
          <a:xfrm>
            <a:off x="3735438" y="3661181"/>
            <a:ext cx="167700" cy="1773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000">
                <a:solidFill>
                  <a:srgbClr val="404040"/>
                </a:solidFill>
                <a:latin typeface="Calibri"/>
                <a:ea typeface="Calibri"/>
                <a:cs typeface="Calibri"/>
                <a:sym typeface="Calibri"/>
              </a:rPr>
              <a:t>6%</a:t>
            </a:r>
            <a:endParaRPr sz="1000">
              <a:latin typeface="Calibri"/>
              <a:ea typeface="Calibri"/>
              <a:cs typeface="Calibri"/>
              <a:sym typeface="Calibri"/>
            </a:endParaRPr>
          </a:p>
        </p:txBody>
      </p:sp>
      <p:sp>
        <p:nvSpPr>
          <p:cNvPr id="529" name="Google Shape;529;p17"/>
          <p:cNvSpPr txBox="1"/>
          <p:nvPr/>
        </p:nvSpPr>
        <p:spPr>
          <a:xfrm>
            <a:off x="2956166" y="5763247"/>
            <a:ext cx="231900" cy="1773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000">
                <a:solidFill>
                  <a:srgbClr val="404040"/>
                </a:solidFill>
                <a:latin typeface="Calibri"/>
                <a:ea typeface="Calibri"/>
                <a:cs typeface="Calibri"/>
                <a:sym typeface="Calibri"/>
              </a:rPr>
              <a:t>48%</a:t>
            </a:r>
            <a:endParaRPr sz="1000">
              <a:latin typeface="Calibri"/>
              <a:ea typeface="Calibri"/>
              <a:cs typeface="Calibri"/>
              <a:sym typeface="Calibri"/>
            </a:endParaRPr>
          </a:p>
        </p:txBody>
      </p:sp>
      <p:sp>
        <p:nvSpPr>
          <p:cNvPr id="530" name="Google Shape;530;p17"/>
          <p:cNvSpPr txBox="1"/>
          <p:nvPr/>
        </p:nvSpPr>
        <p:spPr>
          <a:xfrm>
            <a:off x="1203744" y="3600106"/>
            <a:ext cx="231900" cy="1773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000">
                <a:solidFill>
                  <a:srgbClr val="404040"/>
                </a:solidFill>
                <a:latin typeface="Calibri"/>
                <a:ea typeface="Calibri"/>
                <a:cs typeface="Calibri"/>
                <a:sym typeface="Calibri"/>
              </a:rPr>
              <a:t>32%</a:t>
            </a:r>
            <a:endParaRPr sz="1000">
              <a:latin typeface="Calibri"/>
              <a:ea typeface="Calibri"/>
              <a:cs typeface="Calibri"/>
              <a:sym typeface="Calibri"/>
            </a:endParaRPr>
          </a:p>
        </p:txBody>
      </p:sp>
      <p:grpSp>
        <p:nvGrpSpPr>
          <p:cNvPr id="531" name="Google Shape;531;p17"/>
          <p:cNvGrpSpPr/>
          <p:nvPr/>
        </p:nvGrpSpPr>
        <p:grpSpPr>
          <a:xfrm>
            <a:off x="1010919" y="2524125"/>
            <a:ext cx="2609850" cy="83820"/>
            <a:chOff x="1010919" y="2524125"/>
            <a:chExt cx="2609850" cy="83820"/>
          </a:xfrm>
        </p:grpSpPr>
        <p:pic>
          <p:nvPicPr>
            <p:cNvPr id="532" name="Google Shape;532;p17"/>
            <p:cNvPicPr preferRelativeResize="0"/>
            <p:nvPr/>
          </p:nvPicPr>
          <p:blipFill rotWithShape="1">
            <a:blip r:embed="rId8">
              <a:alphaModFix/>
            </a:blip>
            <a:srcRect b="0" l="0" r="0" t="0"/>
            <a:stretch/>
          </p:blipFill>
          <p:spPr>
            <a:xfrm>
              <a:off x="1015682" y="2528887"/>
              <a:ext cx="74294" cy="74295"/>
            </a:xfrm>
            <a:prstGeom prst="rect">
              <a:avLst/>
            </a:prstGeom>
            <a:noFill/>
            <a:ln>
              <a:noFill/>
            </a:ln>
          </p:spPr>
        </p:pic>
        <p:pic>
          <p:nvPicPr>
            <p:cNvPr id="533" name="Google Shape;533;p17"/>
            <p:cNvPicPr preferRelativeResize="0"/>
            <p:nvPr/>
          </p:nvPicPr>
          <p:blipFill rotWithShape="1">
            <a:blip r:embed="rId9">
              <a:alphaModFix/>
            </a:blip>
            <a:srcRect b="0" l="0" r="0" t="0"/>
            <a:stretch/>
          </p:blipFill>
          <p:spPr>
            <a:xfrm>
              <a:off x="1010919" y="2524125"/>
              <a:ext cx="83820" cy="83820"/>
            </a:xfrm>
            <a:prstGeom prst="rect">
              <a:avLst/>
            </a:prstGeom>
            <a:noFill/>
            <a:ln>
              <a:noFill/>
            </a:ln>
          </p:spPr>
        </p:pic>
        <p:pic>
          <p:nvPicPr>
            <p:cNvPr id="534" name="Google Shape;534;p17"/>
            <p:cNvPicPr preferRelativeResize="0"/>
            <p:nvPr/>
          </p:nvPicPr>
          <p:blipFill rotWithShape="1">
            <a:blip r:embed="rId10">
              <a:alphaModFix/>
            </a:blip>
            <a:srcRect b="0" l="0" r="0" t="0"/>
            <a:stretch/>
          </p:blipFill>
          <p:spPr>
            <a:xfrm>
              <a:off x="1691957" y="2528887"/>
              <a:ext cx="74294" cy="74295"/>
            </a:xfrm>
            <a:prstGeom prst="rect">
              <a:avLst/>
            </a:prstGeom>
            <a:noFill/>
            <a:ln>
              <a:noFill/>
            </a:ln>
          </p:spPr>
        </p:pic>
        <p:pic>
          <p:nvPicPr>
            <p:cNvPr id="535" name="Google Shape;535;p17"/>
            <p:cNvPicPr preferRelativeResize="0"/>
            <p:nvPr/>
          </p:nvPicPr>
          <p:blipFill rotWithShape="1">
            <a:blip r:embed="rId9">
              <a:alphaModFix/>
            </a:blip>
            <a:srcRect b="0" l="0" r="0" t="0"/>
            <a:stretch/>
          </p:blipFill>
          <p:spPr>
            <a:xfrm>
              <a:off x="1687194" y="2524125"/>
              <a:ext cx="83819" cy="83820"/>
            </a:xfrm>
            <a:prstGeom prst="rect">
              <a:avLst/>
            </a:prstGeom>
            <a:noFill/>
            <a:ln>
              <a:noFill/>
            </a:ln>
          </p:spPr>
        </p:pic>
        <p:pic>
          <p:nvPicPr>
            <p:cNvPr id="536" name="Google Shape;536;p17"/>
            <p:cNvPicPr preferRelativeResize="0"/>
            <p:nvPr/>
          </p:nvPicPr>
          <p:blipFill rotWithShape="1">
            <a:blip r:embed="rId11">
              <a:alphaModFix/>
            </a:blip>
            <a:srcRect b="0" l="0" r="0" t="0"/>
            <a:stretch/>
          </p:blipFill>
          <p:spPr>
            <a:xfrm>
              <a:off x="2683192" y="2528887"/>
              <a:ext cx="74294" cy="74295"/>
            </a:xfrm>
            <a:prstGeom prst="rect">
              <a:avLst/>
            </a:prstGeom>
            <a:noFill/>
            <a:ln>
              <a:noFill/>
            </a:ln>
          </p:spPr>
        </p:pic>
        <p:pic>
          <p:nvPicPr>
            <p:cNvPr id="537" name="Google Shape;537;p17"/>
            <p:cNvPicPr preferRelativeResize="0"/>
            <p:nvPr/>
          </p:nvPicPr>
          <p:blipFill rotWithShape="1">
            <a:blip r:embed="rId9">
              <a:alphaModFix/>
            </a:blip>
            <a:srcRect b="0" l="0" r="0" t="0"/>
            <a:stretch/>
          </p:blipFill>
          <p:spPr>
            <a:xfrm>
              <a:off x="2678430" y="2524125"/>
              <a:ext cx="83819" cy="83820"/>
            </a:xfrm>
            <a:prstGeom prst="rect">
              <a:avLst/>
            </a:prstGeom>
            <a:noFill/>
            <a:ln>
              <a:noFill/>
            </a:ln>
          </p:spPr>
        </p:pic>
        <p:pic>
          <p:nvPicPr>
            <p:cNvPr id="538" name="Google Shape;538;p17"/>
            <p:cNvPicPr preferRelativeResize="0"/>
            <p:nvPr/>
          </p:nvPicPr>
          <p:blipFill rotWithShape="1">
            <a:blip r:embed="rId12">
              <a:alphaModFix/>
            </a:blip>
            <a:srcRect b="0" l="0" r="0" t="0"/>
            <a:stretch/>
          </p:blipFill>
          <p:spPr>
            <a:xfrm>
              <a:off x="3541712" y="2528887"/>
              <a:ext cx="74295" cy="74295"/>
            </a:xfrm>
            <a:prstGeom prst="rect">
              <a:avLst/>
            </a:prstGeom>
            <a:noFill/>
            <a:ln>
              <a:noFill/>
            </a:ln>
          </p:spPr>
        </p:pic>
        <p:pic>
          <p:nvPicPr>
            <p:cNvPr id="539" name="Google Shape;539;p17"/>
            <p:cNvPicPr preferRelativeResize="0"/>
            <p:nvPr/>
          </p:nvPicPr>
          <p:blipFill rotWithShape="1">
            <a:blip r:embed="rId13">
              <a:alphaModFix/>
            </a:blip>
            <a:srcRect b="0" l="0" r="0" t="0"/>
            <a:stretch/>
          </p:blipFill>
          <p:spPr>
            <a:xfrm>
              <a:off x="3536949" y="2524125"/>
              <a:ext cx="83820" cy="83820"/>
            </a:xfrm>
            <a:prstGeom prst="rect">
              <a:avLst/>
            </a:prstGeom>
            <a:noFill/>
            <a:ln>
              <a:noFill/>
            </a:ln>
          </p:spPr>
        </p:pic>
      </p:grpSp>
      <p:sp>
        <p:nvSpPr>
          <p:cNvPr id="540" name="Google Shape;540;p17"/>
          <p:cNvSpPr txBox="1"/>
          <p:nvPr/>
        </p:nvSpPr>
        <p:spPr>
          <a:xfrm>
            <a:off x="1127442" y="2128519"/>
            <a:ext cx="2933100" cy="512400"/>
          </a:xfrm>
          <a:prstGeom prst="rect">
            <a:avLst/>
          </a:prstGeom>
          <a:noFill/>
          <a:ln>
            <a:noFill/>
          </a:ln>
        </p:spPr>
        <p:txBody>
          <a:bodyPr anchorCtr="0" anchor="t" bIns="0" lIns="0" spcFirstLastPara="1" rIns="0" wrap="square" tIns="13325">
            <a:spAutoFit/>
          </a:bodyPr>
          <a:lstStyle/>
          <a:p>
            <a:pPr indent="0" lvl="0" marL="0" marR="116204" rtl="0" algn="ctr">
              <a:lnSpc>
                <a:spcPct val="100000"/>
              </a:lnSpc>
              <a:spcBef>
                <a:spcPts val="0"/>
              </a:spcBef>
              <a:spcAft>
                <a:spcPts val="0"/>
              </a:spcAft>
              <a:buNone/>
            </a:pPr>
            <a:r>
              <a:rPr b="1" lang="en-US" sz="1400">
                <a:solidFill>
                  <a:srgbClr val="404040"/>
                </a:solidFill>
                <a:latin typeface="Calibri"/>
                <a:ea typeface="Calibri"/>
                <a:cs typeface="Calibri"/>
                <a:sym typeface="Calibri"/>
              </a:rPr>
              <a:t>No</a:t>
            </a:r>
            <a:endParaRPr sz="1400">
              <a:latin typeface="Calibri"/>
              <a:ea typeface="Calibri"/>
              <a:cs typeface="Calibri"/>
              <a:sym typeface="Calibri"/>
            </a:endParaRPr>
          </a:p>
          <a:p>
            <a:pPr indent="0" lvl="0" marL="0" marR="0" rtl="0" algn="l">
              <a:lnSpc>
                <a:spcPct val="100000"/>
              </a:lnSpc>
              <a:spcBef>
                <a:spcPts val="1070"/>
              </a:spcBef>
              <a:spcAft>
                <a:spcPts val="0"/>
              </a:spcAft>
              <a:buNone/>
            </a:pPr>
            <a:r>
              <a:rPr lang="en-US" sz="900">
                <a:solidFill>
                  <a:srgbClr val="585858"/>
                </a:solidFill>
                <a:latin typeface="Calibri"/>
                <a:ea typeface="Calibri"/>
                <a:cs typeface="Calibri"/>
                <a:sym typeface="Calibri"/>
              </a:rPr>
              <a:t>Dissatisfied	Highly Dissatisfied	Highly Satisfied	Satisfied</a:t>
            </a:r>
            <a:endParaRPr sz="900">
              <a:latin typeface="Calibri"/>
              <a:ea typeface="Calibri"/>
              <a:cs typeface="Calibri"/>
              <a:sym typeface="Calibri"/>
            </a:endParaRPr>
          </a:p>
        </p:txBody>
      </p:sp>
      <p:grpSp>
        <p:nvGrpSpPr>
          <p:cNvPr id="541" name="Google Shape;541;p17"/>
          <p:cNvGrpSpPr/>
          <p:nvPr/>
        </p:nvGrpSpPr>
        <p:grpSpPr>
          <a:xfrm>
            <a:off x="375920" y="2052637"/>
            <a:ext cx="11559858" cy="4219575"/>
            <a:chOff x="375920" y="2052637"/>
            <a:chExt cx="11559858" cy="4219575"/>
          </a:xfrm>
        </p:grpSpPr>
        <p:sp>
          <p:nvSpPr>
            <p:cNvPr id="542" name="Google Shape;542;p17"/>
            <p:cNvSpPr/>
            <p:nvPr/>
          </p:nvSpPr>
          <p:spPr>
            <a:xfrm>
              <a:off x="375920" y="2052637"/>
              <a:ext cx="4311650" cy="4219575"/>
            </a:xfrm>
            <a:custGeom>
              <a:rect b="b" l="l" r="r" t="t"/>
              <a:pathLst>
                <a:path extrusionOk="0" h="4219575" w="4311650">
                  <a:moveTo>
                    <a:pt x="4306887" y="4219575"/>
                  </a:moveTo>
                  <a:lnTo>
                    <a:pt x="4762" y="4219575"/>
                  </a:lnTo>
                  <a:lnTo>
                    <a:pt x="3289" y="4219346"/>
                  </a:lnTo>
                  <a:lnTo>
                    <a:pt x="1968" y="4218660"/>
                  </a:lnTo>
                  <a:lnTo>
                    <a:pt x="914" y="4217606"/>
                  </a:lnTo>
                  <a:lnTo>
                    <a:pt x="228" y="4216285"/>
                  </a:lnTo>
                  <a:lnTo>
                    <a:pt x="0" y="4214812"/>
                  </a:lnTo>
                  <a:lnTo>
                    <a:pt x="0" y="4762"/>
                  </a:lnTo>
                  <a:lnTo>
                    <a:pt x="4762" y="0"/>
                  </a:lnTo>
                  <a:lnTo>
                    <a:pt x="4306887" y="0"/>
                  </a:lnTo>
                  <a:lnTo>
                    <a:pt x="4311650" y="4762"/>
                  </a:lnTo>
                  <a:lnTo>
                    <a:pt x="9525" y="4762"/>
                  </a:lnTo>
                  <a:lnTo>
                    <a:pt x="4762" y="9525"/>
                  </a:lnTo>
                  <a:lnTo>
                    <a:pt x="9525" y="9525"/>
                  </a:lnTo>
                  <a:lnTo>
                    <a:pt x="9525" y="4210050"/>
                  </a:lnTo>
                  <a:lnTo>
                    <a:pt x="4762" y="4210050"/>
                  </a:lnTo>
                  <a:lnTo>
                    <a:pt x="9525" y="4214812"/>
                  </a:lnTo>
                  <a:lnTo>
                    <a:pt x="4311650" y="4214812"/>
                  </a:lnTo>
                  <a:lnTo>
                    <a:pt x="4311421" y="4216285"/>
                  </a:lnTo>
                  <a:lnTo>
                    <a:pt x="4310735" y="4217606"/>
                  </a:lnTo>
                  <a:lnTo>
                    <a:pt x="4309681" y="4218660"/>
                  </a:lnTo>
                  <a:lnTo>
                    <a:pt x="4308360" y="4219346"/>
                  </a:lnTo>
                  <a:lnTo>
                    <a:pt x="4306887" y="4219575"/>
                  </a:lnTo>
                  <a:close/>
                </a:path>
                <a:path extrusionOk="0" h="4219575" w="4311650">
                  <a:moveTo>
                    <a:pt x="9525" y="9525"/>
                  </a:moveTo>
                  <a:lnTo>
                    <a:pt x="4762" y="9525"/>
                  </a:lnTo>
                  <a:lnTo>
                    <a:pt x="9525" y="4762"/>
                  </a:lnTo>
                  <a:lnTo>
                    <a:pt x="9525" y="9525"/>
                  </a:lnTo>
                  <a:close/>
                </a:path>
                <a:path extrusionOk="0" h="4219575" w="4311650">
                  <a:moveTo>
                    <a:pt x="4302125" y="9525"/>
                  </a:moveTo>
                  <a:lnTo>
                    <a:pt x="9525" y="9525"/>
                  </a:lnTo>
                  <a:lnTo>
                    <a:pt x="9525" y="4762"/>
                  </a:lnTo>
                  <a:lnTo>
                    <a:pt x="4302125" y="4762"/>
                  </a:lnTo>
                  <a:lnTo>
                    <a:pt x="4302125" y="9525"/>
                  </a:lnTo>
                  <a:close/>
                </a:path>
                <a:path extrusionOk="0" h="4219575" w="4311650">
                  <a:moveTo>
                    <a:pt x="4302125" y="4214812"/>
                  </a:moveTo>
                  <a:lnTo>
                    <a:pt x="4302125" y="4762"/>
                  </a:lnTo>
                  <a:lnTo>
                    <a:pt x="4306887" y="9525"/>
                  </a:lnTo>
                  <a:lnTo>
                    <a:pt x="4311650" y="9525"/>
                  </a:lnTo>
                  <a:lnTo>
                    <a:pt x="4311650" y="4210050"/>
                  </a:lnTo>
                  <a:lnTo>
                    <a:pt x="4306887" y="4210050"/>
                  </a:lnTo>
                  <a:lnTo>
                    <a:pt x="4302125" y="4214812"/>
                  </a:lnTo>
                  <a:close/>
                </a:path>
                <a:path extrusionOk="0" h="4219575" w="4311650">
                  <a:moveTo>
                    <a:pt x="4311650" y="9525"/>
                  </a:moveTo>
                  <a:lnTo>
                    <a:pt x="4306887" y="9525"/>
                  </a:lnTo>
                  <a:lnTo>
                    <a:pt x="4302125" y="4762"/>
                  </a:lnTo>
                  <a:lnTo>
                    <a:pt x="4311650" y="4762"/>
                  </a:lnTo>
                  <a:lnTo>
                    <a:pt x="4311650" y="9525"/>
                  </a:lnTo>
                  <a:close/>
                </a:path>
                <a:path extrusionOk="0" h="4219575" w="4311650">
                  <a:moveTo>
                    <a:pt x="9525" y="4214812"/>
                  </a:moveTo>
                  <a:lnTo>
                    <a:pt x="4762" y="4210050"/>
                  </a:lnTo>
                  <a:lnTo>
                    <a:pt x="9525" y="4210050"/>
                  </a:lnTo>
                  <a:lnTo>
                    <a:pt x="9525" y="4214812"/>
                  </a:lnTo>
                  <a:close/>
                </a:path>
                <a:path extrusionOk="0" h="4219575" w="4311650">
                  <a:moveTo>
                    <a:pt x="4302125" y="4214812"/>
                  </a:moveTo>
                  <a:lnTo>
                    <a:pt x="9525" y="4214812"/>
                  </a:lnTo>
                  <a:lnTo>
                    <a:pt x="9525" y="4210050"/>
                  </a:lnTo>
                  <a:lnTo>
                    <a:pt x="4302125" y="4210050"/>
                  </a:lnTo>
                  <a:lnTo>
                    <a:pt x="4302125" y="4214812"/>
                  </a:lnTo>
                  <a:close/>
                </a:path>
                <a:path extrusionOk="0" h="4219575" w="4311650">
                  <a:moveTo>
                    <a:pt x="4311650" y="4214812"/>
                  </a:moveTo>
                  <a:lnTo>
                    <a:pt x="4302125" y="4214812"/>
                  </a:lnTo>
                  <a:lnTo>
                    <a:pt x="4306887" y="4210050"/>
                  </a:lnTo>
                  <a:lnTo>
                    <a:pt x="4311650" y="4210050"/>
                  </a:lnTo>
                  <a:lnTo>
                    <a:pt x="4311650" y="4214812"/>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3" name="Google Shape;543;p17"/>
            <p:cNvSpPr/>
            <p:nvPr/>
          </p:nvSpPr>
          <p:spPr>
            <a:xfrm>
              <a:off x="4952999" y="2438400"/>
              <a:ext cx="6978650" cy="3436620"/>
            </a:xfrm>
            <a:custGeom>
              <a:rect b="b" l="l" r="r" t="t"/>
              <a:pathLst>
                <a:path extrusionOk="0" h="3436620" w="6978650">
                  <a:moveTo>
                    <a:pt x="6978396" y="3436620"/>
                  </a:moveTo>
                  <a:lnTo>
                    <a:pt x="0" y="3436620"/>
                  </a:lnTo>
                  <a:lnTo>
                    <a:pt x="0" y="0"/>
                  </a:lnTo>
                  <a:lnTo>
                    <a:pt x="6978396" y="0"/>
                  </a:lnTo>
                  <a:lnTo>
                    <a:pt x="6978396" y="343662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4" name="Google Shape;544;p17"/>
            <p:cNvSpPr/>
            <p:nvPr/>
          </p:nvSpPr>
          <p:spPr>
            <a:xfrm>
              <a:off x="4948237" y="2433637"/>
              <a:ext cx="6987540" cy="3446145"/>
            </a:xfrm>
            <a:custGeom>
              <a:rect b="b" l="l" r="r" t="t"/>
              <a:pathLst>
                <a:path extrusionOk="0" h="3446145" w="6987540">
                  <a:moveTo>
                    <a:pt x="6982777" y="3446145"/>
                  </a:moveTo>
                  <a:lnTo>
                    <a:pt x="4762" y="3446145"/>
                  </a:lnTo>
                  <a:lnTo>
                    <a:pt x="3289" y="3445916"/>
                  </a:lnTo>
                  <a:lnTo>
                    <a:pt x="1968" y="3445230"/>
                  </a:lnTo>
                  <a:lnTo>
                    <a:pt x="914" y="3444176"/>
                  </a:lnTo>
                  <a:lnTo>
                    <a:pt x="228" y="3442855"/>
                  </a:lnTo>
                  <a:lnTo>
                    <a:pt x="0" y="3441382"/>
                  </a:lnTo>
                  <a:lnTo>
                    <a:pt x="0" y="4762"/>
                  </a:lnTo>
                  <a:lnTo>
                    <a:pt x="4762" y="0"/>
                  </a:lnTo>
                  <a:lnTo>
                    <a:pt x="6982777" y="0"/>
                  </a:lnTo>
                  <a:lnTo>
                    <a:pt x="6987540" y="4762"/>
                  </a:lnTo>
                  <a:lnTo>
                    <a:pt x="9525" y="4762"/>
                  </a:lnTo>
                  <a:lnTo>
                    <a:pt x="4762" y="9524"/>
                  </a:lnTo>
                  <a:lnTo>
                    <a:pt x="9525" y="9524"/>
                  </a:lnTo>
                  <a:lnTo>
                    <a:pt x="9525" y="3436620"/>
                  </a:lnTo>
                  <a:lnTo>
                    <a:pt x="4762" y="3436620"/>
                  </a:lnTo>
                  <a:lnTo>
                    <a:pt x="9525" y="3441382"/>
                  </a:lnTo>
                  <a:lnTo>
                    <a:pt x="6987540" y="3441382"/>
                  </a:lnTo>
                  <a:lnTo>
                    <a:pt x="6987311" y="3442855"/>
                  </a:lnTo>
                  <a:lnTo>
                    <a:pt x="6986625" y="3444176"/>
                  </a:lnTo>
                  <a:lnTo>
                    <a:pt x="6985571" y="3445230"/>
                  </a:lnTo>
                  <a:lnTo>
                    <a:pt x="6984250" y="3445916"/>
                  </a:lnTo>
                  <a:lnTo>
                    <a:pt x="6982777" y="3446145"/>
                  </a:lnTo>
                  <a:close/>
                </a:path>
                <a:path extrusionOk="0" h="3446145" w="6987540">
                  <a:moveTo>
                    <a:pt x="9525" y="9524"/>
                  </a:moveTo>
                  <a:lnTo>
                    <a:pt x="4762" y="9524"/>
                  </a:lnTo>
                  <a:lnTo>
                    <a:pt x="9525" y="4762"/>
                  </a:lnTo>
                  <a:lnTo>
                    <a:pt x="9525" y="9524"/>
                  </a:lnTo>
                  <a:close/>
                </a:path>
                <a:path extrusionOk="0" h="3446145" w="6987540">
                  <a:moveTo>
                    <a:pt x="6978015" y="9524"/>
                  </a:moveTo>
                  <a:lnTo>
                    <a:pt x="9525" y="9524"/>
                  </a:lnTo>
                  <a:lnTo>
                    <a:pt x="9525" y="4762"/>
                  </a:lnTo>
                  <a:lnTo>
                    <a:pt x="6978015" y="4762"/>
                  </a:lnTo>
                  <a:lnTo>
                    <a:pt x="6978015" y="9524"/>
                  </a:lnTo>
                  <a:close/>
                </a:path>
                <a:path extrusionOk="0" h="3446145" w="6987540">
                  <a:moveTo>
                    <a:pt x="6978015" y="3441382"/>
                  </a:moveTo>
                  <a:lnTo>
                    <a:pt x="6978015" y="4762"/>
                  </a:lnTo>
                  <a:lnTo>
                    <a:pt x="6982777" y="9524"/>
                  </a:lnTo>
                  <a:lnTo>
                    <a:pt x="6987540" y="9524"/>
                  </a:lnTo>
                  <a:lnTo>
                    <a:pt x="6987540" y="3436620"/>
                  </a:lnTo>
                  <a:lnTo>
                    <a:pt x="6982777" y="3436620"/>
                  </a:lnTo>
                  <a:lnTo>
                    <a:pt x="6978015" y="3441382"/>
                  </a:lnTo>
                  <a:close/>
                </a:path>
                <a:path extrusionOk="0" h="3446145" w="6987540">
                  <a:moveTo>
                    <a:pt x="6987540" y="9524"/>
                  </a:moveTo>
                  <a:lnTo>
                    <a:pt x="6982777" y="9524"/>
                  </a:lnTo>
                  <a:lnTo>
                    <a:pt x="6978015" y="4762"/>
                  </a:lnTo>
                  <a:lnTo>
                    <a:pt x="6987540" y="4762"/>
                  </a:lnTo>
                  <a:lnTo>
                    <a:pt x="6987540" y="9524"/>
                  </a:lnTo>
                  <a:close/>
                </a:path>
                <a:path extrusionOk="0" h="3446145" w="6987540">
                  <a:moveTo>
                    <a:pt x="9525" y="3441382"/>
                  </a:moveTo>
                  <a:lnTo>
                    <a:pt x="4762" y="3436620"/>
                  </a:lnTo>
                  <a:lnTo>
                    <a:pt x="9525" y="3436620"/>
                  </a:lnTo>
                  <a:lnTo>
                    <a:pt x="9525" y="3441382"/>
                  </a:lnTo>
                  <a:close/>
                </a:path>
                <a:path extrusionOk="0" h="3446145" w="6987540">
                  <a:moveTo>
                    <a:pt x="6978015" y="3441382"/>
                  </a:moveTo>
                  <a:lnTo>
                    <a:pt x="9525" y="3441382"/>
                  </a:lnTo>
                  <a:lnTo>
                    <a:pt x="9525" y="3436620"/>
                  </a:lnTo>
                  <a:lnTo>
                    <a:pt x="6978015" y="3436620"/>
                  </a:lnTo>
                  <a:lnTo>
                    <a:pt x="6978015" y="3441382"/>
                  </a:lnTo>
                  <a:close/>
                </a:path>
                <a:path extrusionOk="0" h="3446145" w="6987540">
                  <a:moveTo>
                    <a:pt x="6987540" y="3441382"/>
                  </a:moveTo>
                  <a:lnTo>
                    <a:pt x="6978015" y="3441382"/>
                  </a:lnTo>
                  <a:lnTo>
                    <a:pt x="6982777" y="3436620"/>
                  </a:lnTo>
                  <a:lnTo>
                    <a:pt x="6987540" y="3436620"/>
                  </a:lnTo>
                  <a:lnTo>
                    <a:pt x="6987540" y="3441382"/>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5" name="Google Shape;545;p17"/>
            <p:cNvSpPr/>
            <p:nvPr/>
          </p:nvSpPr>
          <p:spPr>
            <a:xfrm>
              <a:off x="5893816" y="2521902"/>
              <a:ext cx="6018530" cy="2553335"/>
            </a:xfrm>
            <a:custGeom>
              <a:rect b="b" l="l" r="r" t="t"/>
              <a:pathLst>
                <a:path extrusionOk="0" h="2553335" w="6018530">
                  <a:moveTo>
                    <a:pt x="534847" y="2543416"/>
                  </a:moveTo>
                  <a:lnTo>
                    <a:pt x="0" y="2543416"/>
                  </a:lnTo>
                  <a:lnTo>
                    <a:pt x="0" y="2552941"/>
                  </a:lnTo>
                  <a:lnTo>
                    <a:pt x="534847" y="2552941"/>
                  </a:lnTo>
                  <a:lnTo>
                    <a:pt x="534847" y="2543416"/>
                  </a:lnTo>
                  <a:close/>
                </a:path>
                <a:path extrusionOk="0" h="2553335" w="6018530">
                  <a:moveTo>
                    <a:pt x="534847" y="2260816"/>
                  </a:moveTo>
                  <a:lnTo>
                    <a:pt x="0" y="2260816"/>
                  </a:lnTo>
                  <a:lnTo>
                    <a:pt x="0" y="2270341"/>
                  </a:lnTo>
                  <a:lnTo>
                    <a:pt x="534847" y="2270341"/>
                  </a:lnTo>
                  <a:lnTo>
                    <a:pt x="534847" y="2260816"/>
                  </a:lnTo>
                  <a:close/>
                </a:path>
                <a:path extrusionOk="0" h="2553335" w="6018530">
                  <a:moveTo>
                    <a:pt x="2039391" y="2543416"/>
                  </a:moveTo>
                  <a:lnTo>
                    <a:pt x="969683" y="2543416"/>
                  </a:lnTo>
                  <a:lnTo>
                    <a:pt x="969683" y="2552941"/>
                  </a:lnTo>
                  <a:lnTo>
                    <a:pt x="2039391" y="2552941"/>
                  </a:lnTo>
                  <a:lnTo>
                    <a:pt x="2039391" y="2543416"/>
                  </a:lnTo>
                  <a:close/>
                </a:path>
                <a:path extrusionOk="0" h="2553335" w="6018530">
                  <a:moveTo>
                    <a:pt x="3543922" y="2543416"/>
                  </a:moveTo>
                  <a:lnTo>
                    <a:pt x="2474226" y="2543416"/>
                  </a:lnTo>
                  <a:lnTo>
                    <a:pt x="2474226" y="2552941"/>
                  </a:lnTo>
                  <a:lnTo>
                    <a:pt x="3543922" y="2552941"/>
                  </a:lnTo>
                  <a:lnTo>
                    <a:pt x="3543922" y="2543416"/>
                  </a:lnTo>
                  <a:close/>
                </a:path>
                <a:path extrusionOk="0" h="2553335" w="6018530">
                  <a:moveTo>
                    <a:pt x="3543922" y="2260816"/>
                  </a:moveTo>
                  <a:lnTo>
                    <a:pt x="969683" y="2260816"/>
                  </a:lnTo>
                  <a:lnTo>
                    <a:pt x="969683" y="2270341"/>
                  </a:lnTo>
                  <a:lnTo>
                    <a:pt x="3543922" y="2270341"/>
                  </a:lnTo>
                  <a:lnTo>
                    <a:pt x="3543922" y="2260816"/>
                  </a:lnTo>
                  <a:close/>
                </a:path>
                <a:path extrusionOk="0" h="2553335" w="6018530">
                  <a:moveTo>
                    <a:pt x="3543922" y="1978202"/>
                  </a:moveTo>
                  <a:lnTo>
                    <a:pt x="0" y="1978202"/>
                  </a:lnTo>
                  <a:lnTo>
                    <a:pt x="0" y="1987727"/>
                  </a:lnTo>
                  <a:lnTo>
                    <a:pt x="3543922" y="1987727"/>
                  </a:lnTo>
                  <a:lnTo>
                    <a:pt x="3543922" y="1978202"/>
                  </a:lnTo>
                  <a:close/>
                </a:path>
                <a:path extrusionOk="0" h="2553335" w="6018530">
                  <a:moveTo>
                    <a:pt x="3543922" y="1695602"/>
                  </a:moveTo>
                  <a:lnTo>
                    <a:pt x="0" y="1695602"/>
                  </a:lnTo>
                  <a:lnTo>
                    <a:pt x="0" y="1705127"/>
                  </a:lnTo>
                  <a:lnTo>
                    <a:pt x="3543922" y="1705127"/>
                  </a:lnTo>
                  <a:lnTo>
                    <a:pt x="3543922" y="1695602"/>
                  </a:lnTo>
                  <a:close/>
                </a:path>
                <a:path extrusionOk="0" h="2553335" w="6018530">
                  <a:moveTo>
                    <a:pt x="3543922" y="1413002"/>
                  </a:moveTo>
                  <a:lnTo>
                    <a:pt x="0" y="1413002"/>
                  </a:lnTo>
                  <a:lnTo>
                    <a:pt x="0" y="1422527"/>
                  </a:lnTo>
                  <a:lnTo>
                    <a:pt x="3543922" y="1422527"/>
                  </a:lnTo>
                  <a:lnTo>
                    <a:pt x="3543922" y="1413002"/>
                  </a:lnTo>
                  <a:close/>
                </a:path>
                <a:path extrusionOk="0" h="2553335" w="6018530">
                  <a:moveTo>
                    <a:pt x="3543922" y="1130414"/>
                  </a:moveTo>
                  <a:lnTo>
                    <a:pt x="0" y="1130414"/>
                  </a:lnTo>
                  <a:lnTo>
                    <a:pt x="0" y="1139939"/>
                  </a:lnTo>
                  <a:lnTo>
                    <a:pt x="3543922" y="1139939"/>
                  </a:lnTo>
                  <a:lnTo>
                    <a:pt x="3543922" y="1130414"/>
                  </a:lnTo>
                  <a:close/>
                </a:path>
                <a:path extrusionOk="0" h="2553335" w="6018530">
                  <a:moveTo>
                    <a:pt x="3543922" y="847801"/>
                  </a:moveTo>
                  <a:lnTo>
                    <a:pt x="0" y="847801"/>
                  </a:lnTo>
                  <a:lnTo>
                    <a:pt x="0" y="857326"/>
                  </a:lnTo>
                  <a:lnTo>
                    <a:pt x="3543922" y="857326"/>
                  </a:lnTo>
                  <a:lnTo>
                    <a:pt x="3543922" y="847801"/>
                  </a:lnTo>
                  <a:close/>
                </a:path>
                <a:path extrusionOk="0" h="2553335" w="6018530">
                  <a:moveTo>
                    <a:pt x="3543922" y="565200"/>
                  </a:moveTo>
                  <a:lnTo>
                    <a:pt x="0" y="565200"/>
                  </a:lnTo>
                  <a:lnTo>
                    <a:pt x="0" y="574725"/>
                  </a:lnTo>
                  <a:lnTo>
                    <a:pt x="3543922" y="574725"/>
                  </a:lnTo>
                  <a:lnTo>
                    <a:pt x="3543922" y="565200"/>
                  </a:lnTo>
                  <a:close/>
                </a:path>
                <a:path extrusionOk="0" h="2553335" w="6018530">
                  <a:moveTo>
                    <a:pt x="5048466" y="2543416"/>
                  </a:moveTo>
                  <a:lnTo>
                    <a:pt x="3978757" y="2543416"/>
                  </a:lnTo>
                  <a:lnTo>
                    <a:pt x="3978757" y="2552941"/>
                  </a:lnTo>
                  <a:lnTo>
                    <a:pt x="5048466" y="2552941"/>
                  </a:lnTo>
                  <a:lnTo>
                    <a:pt x="5048466" y="2543416"/>
                  </a:lnTo>
                  <a:close/>
                </a:path>
                <a:path extrusionOk="0" h="2553335" w="6018530">
                  <a:moveTo>
                    <a:pt x="5048466" y="2260816"/>
                  </a:moveTo>
                  <a:lnTo>
                    <a:pt x="3978757" y="2260816"/>
                  </a:lnTo>
                  <a:lnTo>
                    <a:pt x="3978757" y="2270341"/>
                  </a:lnTo>
                  <a:lnTo>
                    <a:pt x="5048466" y="2270341"/>
                  </a:lnTo>
                  <a:lnTo>
                    <a:pt x="5048466" y="2260816"/>
                  </a:lnTo>
                  <a:close/>
                </a:path>
                <a:path extrusionOk="0" h="2553335" w="6018530">
                  <a:moveTo>
                    <a:pt x="5048466" y="1978202"/>
                  </a:moveTo>
                  <a:lnTo>
                    <a:pt x="3978757" y="1978202"/>
                  </a:lnTo>
                  <a:lnTo>
                    <a:pt x="3978757" y="1987727"/>
                  </a:lnTo>
                  <a:lnTo>
                    <a:pt x="5048466" y="1987727"/>
                  </a:lnTo>
                  <a:lnTo>
                    <a:pt x="5048466" y="1978202"/>
                  </a:lnTo>
                  <a:close/>
                </a:path>
                <a:path extrusionOk="0" h="2553335" w="6018530">
                  <a:moveTo>
                    <a:pt x="5048466" y="1695602"/>
                  </a:moveTo>
                  <a:lnTo>
                    <a:pt x="3978757" y="1695602"/>
                  </a:lnTo>
                  <a:lnTo>
                    <a:pt x="3978757" y="1705127"/>
                  </a:lnTo>
                  <a:lnTo>
                    <a:pt x="5048466" y="1705127"/>
                  </a:lnTo>
                  <a:lnTo>
                    <a:pt x="5048466" y="1695602"/>
                  </a:lnTo>
                  <a:close/>
                </a:path>
                <a:path extrusionOk="0" h="2553335" w="6018530">
                  <a:moveTo>
                    <a:pt x="5048466" y="1413002"/>
                  </a:moveTo>
                  <a:lnTo>
                    <a:pt x="3978757" y="1413002"/>
                  </a:lnTo>
                  <a:lnTo>
                    <a:pt x="3978757" y="1422527"/>
                  </a:lnTo>
                  <a:lnTo>
                    <a:pt x="5048466" y="1422527"/>
                  </a:lnTo>
                  <a:lnTo>
                    <a:pt x="5048466" y="1413002"/>
                  </a:lnTo>
                  <a:close/>
                </a:path>
                <a:path extrusionOk="0" h="2553335" w="6018530">
                  <a:moveTo>
                    <a:pt x="5048466" y="1130414"/>
                  </a:moveTo>
                  <a:lnTo>
                    <a:pt x="3978757" y="1130414"/>
                  </a:lnTo>
                  <a:lnTo>
                    <a:pt x="3978757" y="1139939"/>
                  </a:lnTo>
                  <a:lnTo>
                    <a:pt x="5048466" y="1139939"/>
                  </a:lnTo>
                  <a:lnTo>
                    <a:pt x="5048466" y="1130414"/>
                  </a:lnTo>
                  <a:close/>
                </a:path>
                <a:path extrusionOk="0" h="2553335" w="6018530">
                  <a:moveTo>
                    <a:pt x="6018149" y="2543416"/>
                  </a:moveTo>
                  <a:lnTo>
                    <a:pt x="5483301" y="2543416"/>
                  </a:lnTo>
                  <a:lnTo>
                    <a:pt x="5483301" y="2552941"/>
                  </a:lnTo>
                  <a:lnTo>
                    <a:pt x="6018149" y="2552941"/>
                  </a:lnTo>
                  <a:lnTo>
                    <a:pt x="6018149" y="2543416"/>
                  </a:lnTo>
                  <a:close/>
                </a:path>
                <a:path extrusionOk="0" h="2553335" w="6018530">
                  <a:moveTo>
                    <a:pt x="6018149" y="2260816"/>
                  </a:moveTo>
                  <a:lnTo>
                    <a:pt x="5483301" y="2260816"/>
                  </a:lnTo>
                  <a:lnTo>
                    <a:pt x="5483301" y="2270341"/>
                  </a:lnTo>
                  <a:lnTo>
                    <a:pt x="6018149" y="2270341"/>
                  </a:lnTo>
                  <a:lnTo>
                    <a:pt x="6018149" y="2260816"/>
                  </a:lnTo>
                  <a:close/>
                </a:path>
                <a:path extrusionOk="0" h="2553335" w="6018530">
                  <a:moveTo>
                    <a:pt x="6018149" y="1978202"/>
                  </a:moveTo>
                  <a:lnTo>
                    <a:pt x="5483301" y="1978202"/>
                  </a:lnTo>
                  <a:lnTo>
                    <a:pt x="5483301" y="1987727"/>
                  </a:lnTo>
                  <a:lnTo>
                    <a:pt x="6018149" y="1987727"/>
                  </a:lnTo>
                  <a:lnTo>
                    <a:pt x="6018149" y="1978202"/>
                  </a:lnTo>
                  <a:close/>
                </a:path>
                <a:path extrusionOk="0" h="2553335" w="6018530">
                  <a:moveTo>
                    <a:pt x="6018149" y="1695602"/>
                  </a:moveTo>
                  <a:lnTo>
                    <a:pt x="5483301" y="1695602"/>
                  </a:lnTo>
                  <a:lnTo>
                    <a:pt x="5483301" y="1705127"/>
                  </a:lnTo>
                  <a:lnTo>
                    <a:pt x="6018149" y="1705127"/>
                  </a:lnTo>
                  <a:lnTo>
                    <a:pt x="6018149" y="1695602"/>
                  </a:lnTo>
                  <a:close/>
                </a:path>
                <a:path extrusionOk="0" h="2553335" w="6018530">
                  <a:moveTo>
                    <a:pt x="6018149" y="1413002"/>
                  </a:moveTo>
                  <a:lnTo>
                    <a:pt x="5483301" y="1413002"/>
                  </a:lnTo>
                  <a:lnTo>
                    <a:pt x="5483301" y="1422527"/>
                  </a:lnTo>
                  <a:lnTo>
                    <a:pt x="6018149" y="1422527"/>
                  </a:lnTo>
                  <a:lnTo>
                    <a:pt x="6018149" y="1413002"/>
                  </a:lnTo>
                  <a:close/>
                </a:path>
                <a:path extrusionOk="0" h="2553335" w="6018530">
                  <a:moveTo>
                    <a:pt x="6018149" y="1130414"/>
                  </a:moveTo>
                  <a:lnTo>
                    <a:pt x="5483301" y="1130414"/>
                  </a:lnTo>
                  <a:lnTo>
                    <a:pt x="5483301" y="1139939"/>
                  </a:lnTo>
                  <a:lnTo>
                    <a:pt x="6018149" y="1139939"/>
                  </a:lnTo>
                  <a:lnTo>
                    <a:pt x="6018149" y="1130414"/>
                  </a:lnTo>
                  <a:close/>
                </a:path>
                <a:path extrusionOk="0" h="2553335" w="6018530">
                  <a:moveTo>
                    <a:pt x="6018149" y="847801"/>
                  </a:moveTo>
                  <a:lnTo>
                    <a:pt x="3978757" y="847801"/>
                  </a:lnTo>
                  <a:lnTo>
                    <a:pt x="3978757" y="857326"/>
                  </a:lnTo>
                  <a:lnTo>
                    <a:pt x="6018149" y="857326"/>
                  </a:lnTo>
                  <a:lnTo>
                    <a:pt x="6018149" y="847801"/>
                  </a:lnTo>
                  <a:close/>
                </a:path>
                <a:path extrusionOk="0" h="2553335" w="6018530">
                  <a:moveTo>
                    <a:pt x="6018149" y="565200"/>
                  </a:moveTo>
                  <a:lnTo>
                    <a:pt x="3978757" y="565200"/>
                  </a:lnTo>
                  <a:lnTo>
                    <a:pt x="3978757" y="574725"/>
                  </a:lnTo>
                  <a:lnTo>
                    <a:pt x="6018149" y="574725"/>
                  </a:lnTo>
                  <a:lnTo>
                    <a:pt x="6018149" y="565200"/>
                  </a:lnTo>
                  <a:close/>
                </a:path>
                <a:path extrusionOk="0" h="2553335" w="6018530">
                  <a:moveTo>
                    <a:pt x="6018149" y="282600"/>
                  </a:moveTo>
                  <a:lnTo>
                    <a:pt x="0" y="282600"/>
                  </a:lnTo>
                  <a:lnTo>
                    <a:pt x="0" y="292125"/>
                  </a:lnTo>
                  <a:lnTo>
                    <a:pt x="6018149" y="292125"/>
                  </a:lnTo>
                  <a:lnTo>
                    <a:pt x="6018149" y="282600"/>
                  </a:lnTo>
                  <a:close/>
                </a:path>
                <a:path extrusionOk="0" h="2553335" w="6018530">
                  <a:moveTo>
                    <a:pt x="6018149" y="0"/>
                  </a:moveTo>
                  <a:lnTo>
                    <a:pt x="0" y="0"/>
                  </a:lnTo>
                  <a:lnTo>
                    <a:pt x="0" y="9525"/>
                  </a:lnTo>
                  <a:lnTo>
                    <a:pt x="6018149" y="9525"/>
                  </a:lnTo>
                  <a:lnTo>
                    <a:pt x="6018149" y="0"/>
                  </a:lnTo>
                  <a:close/>
                </a:path>
              </a:pathLst>
            </a:custGeom>
            <a:solidFill>
              <a:srgbClr val="E6E6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46" name="Google Shape;546;p17"/>
            <p:cNvPicPr preferRelativeResize="0"/>
            <p:nvPr/>
          </p:nvPicPr>
          <p:blipFill rotWithShape="1">
            <a:blip r:embed="rId14">
              <a:alphaModFix/>
            </a:blip>
            <a:srcRect b="0" l="0" r="0" t="0"/>
            <a:stretch/>
          </p:blipFill>
          <p:spPr>
            <a:xfrm>
              <a:off x="6428663" y="4691392"/>
              <a:ext cx="434835" cy="661288"/>
            </a:xfrm>
            <a:prstGeom prst="rect">
              <a:avLst/>
            </a:prstGeom>
            <a:noFill/>
            <a:ln>
              <a:noFill/>
            </a:ln>
          </p:spPr>
        </p:pic>
        <p:sp>
          <p:nvSpPr>
            <p:cNvPr id="547" name="Google Shape;547;p17"/>
            <p:cNvSpPr/>
            <p:nvPr/>
          </p:nvSpPr>
          <p:spPr>
            <a:xfrm>
              <a:off x="6423901" y="4686630"/>
              <a:ext cx="444500" cy="666114"/>
            </a:xfrm>
            <a:custGeom>
              <a:rect b="b" l="l" r="r" t="t"/>
              <a:pathLst>
                <a:path extrusionOk="0" h="666114" w="444500">
                  <a:moveTo>
                    <a:pt x="9525" y="666051"/>
                  </a:moveTo>
                  <a:lnTo>
                    <a:pt x="0" y="666051"/>
                  </a:lnTo>
                  <a:lnTo>
                    <a:pt x="0" y="4762"/>
                  </a:lnTo>
                  <a:lnTo>
                    <a:pt x="4762" y="0"/>
                  </a:lnTo>
                  <a:lnTo>
                    <a:pt x="439597" y="0"/>
                  </a:lnTo>
                  <a:lnTo>
                    <a:pt x="444360" y="4762"/>
                  </a:lnTo>
                  <a:lnTo>
                    <a:pt x="9525" y="4762"/>
                  </a:lnTo>
                  <a:lnTo>
                    <a:pt x="4762" y="9525"/>
                  </a:lnTo>
                  <a:lnTo>
                    <a:pt x="9525" y="9525"/>
                  </a:lnTo>
                  <a:lnTo>
                    <a:pt x="9525" y="661288"/>
                  </a:lnTo>
                  <a:lnTo>
                    <a:pt x="4762" y="661288"/>
                  </a:lnTo>
                  <a:lnTo>
                    <a:pt x="9525" y="666051"/>
                  </a:lnTo>
                  <a:close/>
                </a:path>
                <a:path extrusionOk="0" h="666114" w="444500">
                  <a:moveTo>
                    <a:pt x="9525" y="9525"/>
                  </a:moveTo>
                  <a:lnTo>
                    <a:pt x="4762" y="9525"/>
                  </a:lnTo>
                  <a:lnTo>
                    <a:pt x="9525" y="4762"/>
                  </a:lnTo>
                  <a:lnTo>
                    <a:pt x="9525" y="9525"/>
                  </a:lnTo>
                  <a:close/>
                </a:path>
                <a:path extrusionOk="0" h="666114" w="444500">
                  <a:moveTo>
                    <a:pt x="434835" y="9525"/>
                  </a:moveTo>
                  <a:lnTo>
                    <a:pt x="9525" y="9525"/>
                  </a:lnTo>
                  <a:lnTo>
                    <a:pt x="9525" y="4762"/>
                  </a:lnTo>
                  <a:lnTo>
                    <a:pt x="434835" y="4762"/>
                  </a:lnTo>
                  <a:lnTo>
                    <a:pt x="434835" y="9525"/>
                  </a:lnTo>
                  <a:close/>
                </a:path>
                <a:path extrusionOk="0" h="666114" w="444500">
                  <a:moveTo>
                    <a:pt x="434835" y="666051"/>
                  </a:moveTo>
                  <a:lnTo>
                    <a:pt x="434835" y="4762"/>
                  </a:lnTo>
                  <a:lnTo>
                    <a:pt x="439597" y="9525"/>
                  </a:lnTo>
                  <a:lnTo>
                    <a:pt x="444360" y="9525"/>
                  </a:lnTo>
                  <a:lnTo>
                    <a:pt x="444360" y="661288"/>
                  </a:lnTo>
                  <a:lnTo>
                    <a:pt x="439597" y="661288"/>
                  </a:lnTo>
                  <a:lnTo>
                    <a:pt x="434835" y="666051"/>
                  </a:lnTo>
                  <a:close/>
                </a:path>
                <a:path extrusionOk="0" h="666114" w="444500">
                  <a:moveTo>
                    <a:pt x="444360" y="9525"/>
                  </a:moveTo>
                  <a:lnTo>
                    <a:pt x="439597" y="9525"/>
                  </a:lnTo>
                  <a:lnTo>
                    <a:pt x="434835" y="4762"/>
                  </a:lnTo>
                  <a:lnTo>
                    <a:pt x="444360" y="4762"/>
                  </a:lnTo>
                  <a:lnTo>
                    <a:pt x="444360" y="9525"/>
                  </a:lnTo>
                  <a:close/>
                </a:path>
                <a:path extrusionOk="0" h="666114" w="444500">
                  <a:moveTo>
                    <a:pt x="9525" y="666051"/>
                  </a:moveTo>
                  <a:lnTo>
                    <a:pt x="4762" y="661288"/>
                  </a:lnTo>
                  <a:lnTo>
                    <a:pt x="9525" y="661288"/>
                  </a:lnTo>
                  <a:lnTo>
                    <a:pt x="9525" y="666051"/>
                  </a:lnTo>
                  <a:close/>
                </a:path>
                <a:path extrusionOk="0" h="666114" w="444500">
                  <a:moveTo>
                    <a:pt x="434835" y="666051"/>
                  </a:moveTo>
                  <a:lnTo>
                    <a:pt x="9525" y="666051"/>
                  </a:lnTo>
                  <a:lnTo>
                    <a:pt x="9525" y="661288"/>
                  </a:lnTo>
                  <a:lnTo>
                    <a:pt x="434835" y="661288"/>
                  </a:lnTo>
                  <a:lnTo>
                    <a:pt x="434835" y="666051"/>
                  </a:lnTo>
                  <a:close/>
                </a:path>
                <a:path extrusionOk="0" h="666114" w="444500">
                  <a:moveTo>
                    <a:pt x="444360" y="666051"/>
                  </a:moveTo>
                  <a:lnTo>
                    <a:pt x="434835" y="666051"/>
                  </a:lnTo>
                  <a:lnTo>
                    <a:pt x="439597" y="661288"/>
                  </a:lnTo>
                  <a:lnTo>
                    <a:pt x="444360" y="661288"/>
                  </a:lnTo>
                  <a:lnTo>
                    <a:pt x="444360" y="66605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48" name="Google Shape;548;p17"/>
            <p:cNvPicPr preferRelativeResize="0"/>
            <p:nvPr/>
          </p:nvPicPr>
          <p:blipFill rotWithShape="1">
            <a:blip r:embed="rId15">
              <a:alphaModFix/>
            </a:blip>
            <a:srcRect b="0" l="0" r="0" t="0"/>
            <a:stretch/>
          </p:blipFill>
          <p:spPr>
            <a:xfrm>
              <a:off x="7933207" y="5037582"/>
              <a:ext cx="434835" cy="315099"/>
            </a:xfrm>
            <a:prstGeom prst="rect">
              <a:avLst/>
            </a:prstGeom>
            <a:noFill/>
            <a:ln>
              <a:noFill/>
            </a:ln>
          </p:spPr>
        </p:pic>
        <p:sp>
          <p:nvSpPr>
            <p:cNvPr id="549" name="Google Shape;549;p17"/>
            <p:cNvSpPr/>
            <p:nvPr/>
          </p:nvSpPr>
          <p:spPr>
            <a:xfrm>
              <a:off x="7928445" y="5032819"/>
              <a:ext cx="444500" cy="320039"/>
            </a:xfrm>
            <a:custGeom>
              <a:rect b="b" l="l" r="r" t="t"/>
              <a:pathLst>
                <a:path extrusionOk="0" h="320039" w="444500">
                  <a:moveTo>
                    <a:pt x="9525" y="319862"/>
                  </a:moveTo>
                  <a:lnTo>
                    <a:pt x="0" y="319862"/>
                  </a:lnTo>
                  <a:lnTo>
                    <a:pt x="0" y="4762"/>
                  </a:lnTo>
                  <a:lnTo>
                    <a:pt x="4762" y="0"/>
                  </a:lnTo>
                  <a:lnTo>
                    <a:pt x="439597" y="0"/>
                  </a:lnTo>
                  <a:lnTo>
                    <a:pt x="444360" y="4762"/>
                  </a:lnTo>
                  <a:lnTo>
                    <a:pt x="9525" y="4762"/>
                  </a:lnTo>
                  <a:lnTo>
                    <a:pt x="4762" y="9525"/>
                  </a:lnTo>
                  <a:lnTo>
                    <a:pt x="9525" y="9525"/>
                  </a:lnTo>
                  <a:lnTo>
                    <a:pt x="9525" y="315099"/>
                  </a:lnTo>
                  <a:lnTo>
                    <a:pt x="4762" y="315099"/>
                  </a:lnTo>
                  <a:lnTo>
                    <a:pt x="9525" y="319862"/>
                  </a:lnTo>
                  <a:close/>
                </a:path>
                <a:path extrusionOk="0" h="320039" w="444500">
                  <a:moveTo>
                    <a:pt x="9525" y="9525"/>
                  </a:moveTo>
                  <a:lnTo>
                    <a:pt x="4762" y="9525"/>
                  </a:lnTo>
                  <a:lnTo>
                    <a:pt x="9525" y="4762"/>
                  </a:lnTo>
                  <a:lnTo>
                    <a:pt x="9525" y="9525"/>
                  </a:lnTo>
                  <a:close/>
                </a:path>
                <a:path extrusionOk="0" h="320039" w="444500">
                  <a:moveTo>
                    <a:pt x="434835" y="9525"/>
                  </a:moveTo>
                  <a:lnTo>
                    <a:pt x="9525" y="9525"/>
                  </a:lnTo>
                  <a:lnTo>
                    <a:pt x="9525" y="4762"/>
                  </a:lnTo>
                  <a:lnTo>
                    <a:pt x="434835" y="4762"/>
                  </a:lnTo>
                  <a:lnTo>
                    <a:pt x="434835" y="9525"/>
                  </a:lnTo>
                  <a:close/>
                </a:path>
                <a:path extrusionOk="0" h="320039" w="444500">
                  <a:moveTo>
                    <a:pt x="434835" y="319862"/>
                  </a:moveTo>
                  <a:lnTo>
                    <a:pt x="434835" y="4762"/>
                  </a:lnTo>
                  <a:lnTo>
                    <a:pt x="439597" y="9525"/>
                  </a:lnTo>
                  <a:lnTo>
                    <a:pt x="444360" y="9525"/>
                  </a:lnTo>
                  <a:lnTo>
                    <a:pt x="444360" y="315099"/>
                  </a:lnTo>
                  <a:lnTo>
                    <a:pt x="439597" y="315099"/>
                  </a:lnTo>
                  <a:lnTo>
                    <a:pt x="434835" y="319862"/>
                  </a:lnTo>
                  <a:close/>
                </a:path>
                <a:path extrusionOk="0" h="320039" w="444500">
                  <a:moveTo>
                    <a:pt x="444360" y="9525"/>
                  </a:moveTo>
                  <a:lnTo>
                    <a:pt x="439597" y="9525"/>
                  </a:lnTo>
                  <a:lnTo>
                    <a:pt x="434835" y="4762"/>
                  </a:lnTo>
                  <a:lnTo>
                    <a:pt x="444360" y="4762"/>
                  </a:lnTo>
                  <a:lnTo>
                    <a:pt x="444360" y="9525"/>
                  </a:lnTo>
                  <a:close/>
                </a:path>
                <a:path extrusionOk="0" h="320039" w="444500">
                  <a:moveTo>
                    <a:pt x="9525" y="319862"/>
                  </a:moveTo>
                  <a:lnTo>
                    <a:pt x="4762" y="315099"/>
                  </a:lnTo>
                  <a:lnTo>
                    <a:pt x="9525" y="315099"/>
                  </a:lnTo>
                  <a:lnTo>
                    <a:pt x="9525" y="319862"/>
                  </a:lnTo>
                  <a:close/>
                </a:path>
                <a:path extrusionOk="0" h="320039" w="444500">
                  <a:moveTo>
                    <a:pt x="434835" y="319862"/>
                  </a:moveTo>
                  <a:lnTo>
                    <a:pt x="9525" y="319862"/>
                  </a:lnTo>
                  <a:lnTo>
                    <a:pt x="9525" y="315099"/>
                  </a:lnTo>
                  <a:lnTo>
                    <a:pt x="434835" y="315099"/>
                  </a:lnTo>
                  <a:lnTo>
                    <a:pt x="434835" y="319862"/>
                  </a:lnTo>
                  <a:close/>
                </a:path>
                <a:path extrusionOk="0" h="320039" w="444500">
                  <a:moveTo>
                    <a:pt x="444360" y="319862"/>
                  </a:moveTo>
                  <a:lnTo>
                    <a:pt x="434835" y="319862"/>
                  </a:lnTo>
                  <a:lnTo>
                    <a:pt x="439597" y="315099"/>
                  </a:lnTo>
                  <a:lnTo>
                    <a:pt x="444360" y="315099"/>
                  </a:lnTo>
                  <a:lnTo>
                    <a:pt x="444360" y="31986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50" name="Google Shape;550;p17"/>
            <p:cNvPicPr preferRelativeResize="0"/>
            <p:nvPr/>
          </p:nvPicPr>
          <p:blipFill rotWithShape="1">
            <a:blip r:embed="rId16">
              <a:alphaModFix/>
            </a:blip>
            <a:srcRect b="0" l="0" r="0" t="0"/>
            <a:stretch/>
          </p:blipFill>
          <p:spPr>
            <a:xfrm>
              <a:off x="9437738" y="3052305"/>
              <a:ext cx="434835" cy="2300376"/>
            </a:xfrm>
            <a:prstGeom prst="rect">
              <a:avLst/>
            </a:prstGeom>
            <a:noFill/>
            <a:ln>
              <a:noFill/>
            </a:ln>
          </p:spPr>
        </p:pic>
        <p:sp>
          <p:nvSpPr>
            <p:cNvPr id="551" name="Google Shape;551;p17"/>
            <p:cNvSpPr/>
            <p:nvPr/>
          </p:nvSpPr>
          <p:spPr>
            <a:xfrm>
              <a:off x="9432975" y="3047542"/>
              <a:ext cx="444500" cy="2305685"/>
            </a:xfrm>
            <a:custGeom>
              <a:rect b="b" l="l" r="r" t="t"/>
              <a:pathLst>
                <a:path extrusionOk="0" h="2305685" w="444500">
                  <a:moveTo>
                    <a:pt x="9525" y="2305138"/>
                  </a:moveTo>
                  <a:lnTo>
                    <a:pt x="0" y="2305138"/>
                  </a:lnTo>
                  <a:lnTo>
                    <a:pt x="0" y="4762"/>
                  </a:lnTo>
                  <a:lnTo>
                    <a:pt x="4762" y="0"/>
                  </a:lnTo>
                  <a:lnTo>
                    <a:pt x="439597" y="0"/>
                  </a:lnTo>
                  <a:lnTo>
                    <a:pt x="444360" y="4762"/>
                  </a:lnTo>
                  <a:lnTo>
                    <a:pt x="9525" y="4762"/>
                  </a:lnTo>
                  <a:lnTo>
                    <a:pt x="4762" y="9525"/>
                  </a:lnTo>
                  <a:lnTo>
                    <a:pt x="9525" y="9525"/>
                  </a:lnTo>
                  <a:lnTo>
                    <a:pt x="9525" y="2300376"/>
                  </a:lnTo>
                  <a:lnTo>
                    <a:pt x="4762" y="2300376"/>
                  </a:lnTo>
                  <a:lnTo>
                    <a:pt x="9525" y="2305138"/>
                  </a:lnTo>
                  <a:close/>
                </a:path>
                <a:path extrusionOk="0" h="2305685" w="444500">
                  <a:moveTo>
                    <a:pt x="9525" y="9525"/>
                  </a:moveTo>
                  <a:lnTo>
                    <a:pt x="4762" y="9525"/>
                  </a:lnTo>
                  <a:lnTo>
                    <a:pt x="9525" y="4762"/>
                  </a:lnTo>
                  <a:lnTo>
                    <a:pt x="9525" y="9525"/>
                  </a:lnTo>
                  <a:close/>
                </a:path>
                <a:path extrusionOk="0" h="2305685" w="444500">
                  <a:moveTo>
                    <a:pt x="434835" y="9525"/>
                  </a:moveTo>
                  <a:lnTo>
                    <a:pt x="9525" y="9525"/>
                  </a:lnTo>
                  <a:lnTo>
                    <a:pt x="9525" y="4762"/>
                  </a:lnTo>
                  <a:lnTo>
                    <a:pt x="434835" y="4762"/>
                  </a:lnTo>
                  <a:lnTo>
                    <a:pt x="434835" y="9525"/>
                  </a:lnTo>
                  <a:close/>
                </a:path>
                <a:path extrusionOk="0" h="2305685" w="444500">
                  <a:moveTo>
                    <a:pt x="434835" y="2305138"/>
                  </a:moveTo>
                  <a:lnTo>
                    <a:pt x="434835" y="4762"/>
                  </a:lnTo>
                  <a:lnTo>
                    <a:pt x="439597" y="9525"/>
                  </a:lnTo>
                  <a:lnTo>
                    <a:pt x="444360" y="9525"/>
                  </a:lnTo>
                  <a:lnTo>
                    <a:pt x="444360" y="2300376"/>
                  </a:lnTo>
                  <a:lnTo>
                    <a:pt x="439597" y="2300376"/>
                  </a:lnTo>
                  <a:lnTo>
                    <a:pt x="434835" y="2305138"/>
                  </a:lnTo>
                  <a:close/>
                </a:path>
                <a:path extrusionOk="0" h="2305685" w="444500">
                  <a:moveTo>
                    <a:pt x="444360" y="9525"/>
                  </a:moveTo>
                  <a:lnTo>
                    <a:pt x="439597" y="9525"/>
                  </a:lnTo>
                  <a:lnTo>
                    <a:pt x="434835" y="4762"/>
                  </a:lnTo>
                  <a:lnTo>
                    <a:pt x="444360" y="4762"/>
                  </a:lnTo>
                  <a:lnTo>
                    <a:pt x="444360" y="9525"/>
                  </a:lnTo>
                  <a:close/>
                </a:path>
                <a:path extrusionOk="0" h="2305685" w="444500">
                  <a:moveTo>
                    <a:pt x="9525" y="2305138"/>
                  </a:moveTo>
                  <a:lnTo>
                    <a:pt x="4762" y="2300376"/>
                  </a:lnTo>
                  <a:lnTo>
                    <a:pt x="9525" y="2300376"/>
                  </a:lnTo>
                  <a:lnTo>
                    <a:pt x="9525" y="2305138"/>
                  </a:lnTo>
                  <a:close/>
                </a:path>
                <a:path extrusionOk="0" h="2305685" w="444500">
                  <a:moveTo>
                    <a:pt x="434835" y="2305138"/>
                  </a:moveTo>
                  <a:lnTo>
                    <a:pt x="9525" y="2305138"/>
                  </a:lnTo>
                  <a:lnTo>
                    <a:pt x="9525" y="2300376"/>
                  </a:lnTo>
                  <a:lnTo>
                    <a:pt x="434835" y="2300376"/>
                  </a:lnTo>
                  <a:lnTo>
                    <a:pt x="434835" y="2305138"/>
                  </a:lnTo>
                  <a:close/>
                </a:path>
                <a:path extrusionOk="0" h="2305685" w="444500">
                  <a:moveTo>
                    <a:pt x="444360" y="2305138"/>
                  </a:moveTo>
                  <a:lnTo>
                    <a:pt x="434835" y="2305138"/>
                  </a:lnTo>
                  <a:lnTo>
                    <a:pt x="439597" y="2300376"/>
                  </a:lnTo>
                  <a:lnTo>
                    <a:pt x="444360" y="2300376"/>
                  </a:lnTo>
                  <a:lnTo>
                    <a:pt x="444360" y="230513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52" name="Google Shape;552;p17"/>
            <p:cNvPicPr preferRelativeResize="0"/>
            <p:nvPr/>
          </p:nvPicPr>
          <p:blipFill rotWithShape="1">
            <a:blip r:embed="rId17">
              <a:alphaModFix/>
            </a:blip>
            <a:srcRect b="0" l="0" r="0" t="0"/>
            <a:stretch/>
          </p:blipFill>
          <p:spPr>
            <a:xfrm>
              <a:off x="10942282" y="3788473"/>
              <a:ext cx="434835" cy="1564195"/>
            </a:xfrm>
            <a:prstGeom prst="rect">
              <a:avLst/>
            </a:prstGeom>
            <a:noFill/>
            <a:ln>
              <a:noFill/>
            </a:ln>
          </p:spPr>
        </p:pic>
        <p:sp>
          <p:nvSpPr>
            <p:cNvPr id="553" name="Google Shape;553;p17"/>
            <p:cNvSpPr/>
            <p:nvPr/>
          </p:nvSpPr>
          <p:spPr>
            <a:xfrm>
              <a:off x="10937519" y="3783710"/>
              <a:ext cx="444500" cy="1569085"/>
            </a:xfrm>
            <a:custGeom>
              <a:rect b="b" l="l" r="r" t="t"/>
              <a:pathLst>
                <a:path extrusionOk="0" h="1569085" w="444500">
                  <a:moveTo>
                    <a:pt x="9525" y="1568970"/>
                  </a:moveTo>
                  <a:lnTo>
                    <a:pt x="0" y="1568970"/>
                  </a:lnTo>
                  <a:lnTo>
                    <a:pt x="0" y="4762"/>
                  </a:lnTo>
                  <a:lnTo>
                    <a:pt x="4762" y="0"/>
                  </a:lnTo>
                  <a:lnTo>
                    <a:pt x="439597" y="0"/>
                  </a:lnTo>
                  <a:lnTo>
                    <a:pt x="444360" y="4762"/>
                  </a:lnTo>
                  <a:lnTo>
                    <a:pt x="9525" y="4762"/>
                  </a:lnTo>
                  <a:lnTo>
                    <a:pt x="4762" y="9525"/>
                  </a:lnTo>
                  <a:lnTo>
                    <a:pt x="9525" y="9525"/>
                  </a:lnTo>
                  <a:lnTo>
                    <a:pt x="9525" y="1564208"/>
                  </a:lnTo>
                  <a:lnTo>
                    <a:pt x="4762" y="1564208"/>
                  </a:lnTo>
                  <a:lnTo>
                    <a:pt x="9525" y="1568970"/>
                  </a:lnTo>
                  <a:close/>
                </a:path>
                <a:path extrusionOk="0" h="1569085" w="444500">
                  <a:moveTo>
                    <a:pt x="9525" y="9525"/>
                  </a:moveTo>
                  <a:lnTo>
                    <a:pt x="4762" y="9525"/>
                  </a:lnTo>
                  <a:lnTo>
                    <a:pt x="9525" y="4762"/>
                  </a:lnTo>
                  <a:lnTo>
                    <a:pt x="9525" y="9525"/>
                  </a:lnTo>
                  <a:close/>
                </a:path>
                <a:path extrusionOk="0" h="1569085" w="444500">
                  <a:moveTo>
                    <a:pt x="434835" y="9525"/>
                  </a:moveTo>
                  <a:lnTo>
                    <a:pt x="9525" y="9525"/>
                  </a:lnTo>
                  <a:lnTo>
                    <a:pt x="9525" y="4762"/>
                  </a:lnTo>
                  <a:lnTo>
                    <a:pt x="434835" y="4762"/>
                  </a:lnTo>
                  <a:lnTo>
                    <a:pt x="434835" y="9525"/>
                  </a:lnTo>
                  <a:close/>
                </a:path>
                <a:path extrusionOk="0" h="1569085" w="444500">
                  <a:moveTo>
                    <a:pt x="434835" y="1568970"/>
                  </a:moveTo>
                  <a:lnTo>
                    <a:pt x="434835" y="4762"/>
                  </a:lnTo>
                  <a:lnTo>
                    <a:pt x="439597" y="9525"/>
                  </a:lnTo>
                  <a:lnTo>
                    <a:pt x="444360" y="9525"/>
                  </a:lnTo>
                  <a:lnTo>
                    <a:pt x="444360" y="1564208"/>
                  </a:lnTo>
                  <a:lnTo>
                    <a:pt x="439597" y="1564208"/>
                  </a:lnTo>
                  <a:lnTo>
                    <a:pt x="434835" y="1568970"/>
                  </a:lnTo>
                  <a:close/>
                </a:path>
                <a:path extrusionOk="0" h="1569085" w="444500">
                  <a:moveTo>
                    <a:pt x="444360" y="9525"/>
                  </a:moveTo>
                  <a:lnTo>
                    <a:pt x="439597" y="9525"/>
                  </a:lnTo>
                  <a:lnTo>
                    <a:pt x="434835" y="4762"/>
                  </a:lnTo>
                  <a:lnTo>
                    <a:pt x="444360" y="4762"/>
                  </a:lnTo>
                  <a:lnTo>
                    <a:pt x="444360" y="9525"/>
                  </a:lnTo>
                  <a:close/>
                </a:path>
                <a:path extrusionOk="0" h="1569085" w="444500">
                  <a:moveTo>
                    <a:pt x="9525" y="1568970"/>
                  </a:moveTo>
                  <a:lnTo>
                    <a:pt x="4762" y="1564208"/>
                  </a:lnTo>
                  <a:lnTo>
                    <a:pt x="9525" y="1564208"/>
                  </a:lnTo>
                  <a:lnTo>
                    <a:pt x="9525" y="1568970"/>
                  </a:lnTo>
                  <a:close/>
                </a:path>
                <a:path extrusionOk="0" h="1569085" w="444500">
                  <a:moveTo>
                    <a:pt x="434835" y="1568970"/>
                  </a:moveTo>
                  <a:lnTo>
                    <a:pt x="9525" y="1568970"/>
                  </a:lnTo>
                  <a:lnTo>
                    <a:pt x="9525" y="1564208"/>
                  </a:lnTo>
                  <a:lnTo>
                    <a:pt x="434835" y="1564208"/>
                  </a:lnTo>
                  <a:lnTo>
                    <a:pt x="434835" y="1568970"/>
                  </a:lnTo>
                  <a:close/>
                </a:path>
                <a:path extrusionOk="0" h="1569085" w="444500">
                  <a:moveTo>
                    <a:pt x="444360" y="1568970"/>
                  </a:moveTo>
                  <a:lnTo>
                    <a:pt x="434835" y="1568970"/>
                  </a:lnTo>
                  <a:lnTo>
                    <a:pt x="439597" y="1564208"/>
                  </a:lnTo>
                  <a:lnTo>
                    <a:pt x="444360" y="1564208"/>
                  </a:lnTo>
                  <a:lnTo>
                    <a:pt x="444360" y="156897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54" name="Google Shape;554;p17"/>
            <p:cNvPicPr preferRelativeResize="0"/>
            <p:nvPr/>
          </p:nvPicPr>
          <p:blipFill rotWithShape="1">
            <a:blip r:embed="rId18">
              <a:alphaModFix/>
            </a:blip>
            <a:srcRect b="0" l="0" r="0" t="0"/>
            <a:stretch/>
          </p:blipFill>
          <p:spPr>
            <a:xfrm>
              <a:off x="6428663" y="4561395"/>
              <a:ext cx="434835" cy="129997"/>
            </a:xfrm>
            <a:prstGeom prst="rect">
              <a:avLst/>
            </a:prstGeom>
            <a:noFill/>
            <a:ln>
              <a:noFill/>
            </a:ln>
          </p:spPr>
        </p:pic>
        <p:sp>
          <p:nvSpPr>
            <p:cNvPr id="555" name="Google Shape;555;p17"/>
            <p:cNvSpPr/>
            <p:nvPr/>
          </p:nvSpPr>
          <p:spPr>
            <a:xfrm>
              <a:off x="6423901" y="4556632"/>
              <a:ext cx="444500" cy="139700"/>
            </a:xfrm>
            <a:custGeom>
              <a:rect b="b" l="l" r="r" t="t"/>
              <a:pathLst>
                <a:path extrusionOk="0" h="139700" w="444500">
                  <a:moveTo>
                    <a:pt x="439597" y="139522"/>
                  </a:moveTo>
                  <a:lnTo>
                    <a:pt x="4762" y="139522"/>
                  </a:lnTo>
                  <a:lnTo>
                    <a:pt x="3289" y="139280"/>
                  </a:lnTo>
                  <a:lnTo>
                    <a:pt x="1968" y="138607"/>
                  </a:lnTo>
                  <a:lnTo>
                    <a:pt x="914" y="137553"/>
                  </a:lnTo>
                  <a:lnTo>
                    <a:pt x="228" y="136232"/>
                  </a:lnTo>
                  <a:lnTo>
                    <a:pt x="0" y="134759"/>
                  </a:lnTo>
                  <a:lnTo>
                    <a:pt x="0" y="4762"/>
                  </a:lnTo>
                  <a:lnTo>
                    <a:pt x="4762" y="0"/>
                  </a:lnTo>
                  <a:lnTo>
                    <a:pt x="439597" y="0"/>
                  </a:lnTo>
                  <a:lnTo>
                    <a:pt x="444360" y="4762"/>
                  </a:lnTo>
                  <a:lnTo>
                    <a:pt x="9525" y="4762"/>
                  </a:lnTo>
                  <a:lnTo>
                    <a:pt x="4762" y="9525"/>
                  </a:lnTo>
                  <a:lnTo>
                    <a:pt x="9525" y="9525"/>
                  </a:lnTo>
                  <a:lnTo>
                    <a:pt x="9525" y="129997"/>
                  </a:lnTo>
                  <a:lnTo>
                    <a:pt x="4762" y="129997"/>
                  </a:lnTo>
                  <a:lnTo>
                    <a:pt x="9525" y="134759"/>
                  </a:lnTo>
                  <a:lnTo>
                    <a:pt x="444360" y="134759"/>
                  </a:lnTo>
                  <a:lnTo>
                    <a:pt x="444131" y="136232"/>
                  </a:lnTo>
                  <a:lnTo>
                    <a:pt x="443458" y="137553"/>
                  </a:lnTo>
                  <a:lnTo>
                    <a:pt x="442404" y="138607"/>
                  </a:lnTo>
                  <a:lnTo>
                    <a:pt x="441070" y="139280"/>
                  </a:lnTo>
                  <a:lnTo>
                    <a:pt x="439597" y="139522"/>
                  </a:lnTo>
                  <a:close/>
                </a:path>
                <a:path extrusionOk="0" h="139700" w="444500">
                  <a:moveTo>
                    <a:pt x="9525" y="9525"/>
                  </a:moveTo>
                  <a:lnTo>
                    <a:pt x="4762" y="9525"/>
                  </a:lnTo>
                  <a:lnTo>
                    <a:pt x="9525" y="4762"/>
                  </a:lnTo>
                  <a:lnTo>
                    <a:pt x="9525" y="9525"/>
                  </a:lnTo>
                  <a:close/>
                </a:path>
                <a:path extrusionOk="0" h="139700" w="444500">
                  <a:moveTo>
                    <a:pt x="434835" y="9525"/>
                  </a:moveTo>
                  <a:lnTo>
                    <a:pt x="9525" y="9525"/>
                  </a:lnTo>
                  <a:lnTo>
                    <a:pt x="9525" y="4762"/>
                  </a:lnTo>
                  <a:lnTo>
                    <a:pt x="434835" y="4762"/>
                  </a:lnTo>
                  <a:lnTo>
                    <a:pt x="434835" y="9525"/>
                  </a:lnTo>
                  <a:close/>
                </a:path>
                <a:path extrusionOk="0" h="139700" w="444500">
                  <a:moveTo>
                    <a:pt x="434835" y="134759"/>
                  </a:moveTo>
                  <a:lnTo>
                    <a:pt x="434835" y="4762"/>
                  </a:lnTo>
                  <a:lnTo>
                    <a:pt x="439597" y="9525"/>
                  </a:lnTo>
                  <a:lnTo>
                    <a:pt x="444360" y="9525"/>
                  </a:lnTo>
                  <a:lnTo>
                    <a:pt x="444360" y="129997"/>
                  </a:lnTo>
                  <a:lnTo>
                    <a:pt x="439597" y="129997"/>
                  </a:lnTo>
                  <a:lnTo>
                    <a:pt x="434835" y="134759"/>
                  </a:lnTo>
                  <a:close/>
                </a:path>
                <a:path extrusionOk="0" h="139700" w="444500">
                  <a:moveTo>
                    <a:pt x="444360" y="9525"/>
                  </a:moveTo>
                  <a:lnTo>
                    <a:pt x="439597" y="9525"/>
                  </a:lnTo>
                  <a:lnTo>
                    <a:pt x="434835" y="4762"/>
                  </a:lnTo>
                  <a:lnTo>
                    <a:pt x="444360" y="4762"/>
                  </a:lnTo>
                  <a:lnTo>
                    <a:pt x="444360" y="9525"/>
                  </a:lnTo>
                  <a:close/>
                </a:path>
                <a:path extrusionOk="0" h="139700" w="444500">
                  <a:moveTo>
                    <a:pt x="9525" y="134759"/>
                  </a:moveTo>
                  <a:lnTo>
                    <a:pt x="4762" y="129997"/>
                  </a:lnTo>
                  <a:lnTo>
                    <a:pt x="9525" y="129997"/>
                  </a:lnTo>
                  <a:lnTo>
                    <a:pt x="9525" y="134759"/>
                  </a:lnTo>
                  <a:close/>
                </a:path>
                <a:path extrusionOk="0" h="139700" w="444500">
                  <a:moveTo>
                    <a:pt x="434835" y="134759"/>
                  </a:moveTo>
                  <a:lnTo>
                    <a:pt x="9525" y="134759"/>
                  </a:lnTo>
                  <a:lnTo>
                    <a:pt x="9525" y="129997"/>
                  </a:lnTo>
                  <a:lnTo>
                    <a:pt x="434835" y="129997"/>
                  </a:lnTo>
                  <a:lnTo>
                    <a:pt x="434835" y="134759"/>
                  </a:lnTo>
                  <a:close/>
                </a:path>
                <a:path extrusionOk="0" h="139700" w="444500">
                  <a:moveTo>
                    <a:pt x="444360" y="134759"/>
                  </a:moveTo>
                  <a:lnTo>
                    <a:pt x="434835" y="134759"/>
                  </a:lnTo>
                  <a:lnTo>
                    <a:pt x="439597" y="129997"/>
                  </a:lnTo>
                  <a:lnTo>
                    <a:pt x="444360" y="129997"/>
                  </a:lnTo>
                  <a:lnTo>
                    <a:pt x="444360" y="13475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56" name="Google Shape;556;p17"/>
            <p:cNvPicPr preferRelativeResize="0"/>
            <p:nvPr/>
          </p:nvPicPr>
          <p:blipFill rotWithShape="1">
            <a:blip r:embed="rId19">
              <a:alphaModFix/>
            </a:blip>
            <a:srcRect b="0" l="0" r="0" t="0"/>
            <a:stretch/>
          </p:blipFill>
          <p:spPr>
            <a:xfrm>
              <a:off x="7933207" y="4944313"/>
              <a:ext cx="434835" cy="93256"/>
            </a:xfrm>
            <a:prstGeom prst="rect">
              <a:avLst/>
            </a:prstGeom>
            <a:noFill/>
            <a:ln>
              <a:noFill/>
            </a:ln>
          </p:spPr>
        </p:pic>
        <p:sp>
          <p:nvSpPr>
            <p:cNvPr id="557" name="Google Shape;557;p17"/>
            <p:cNvSpPr/>
            <p:nvPr/>
          </p:nvSpPr>
          <p:spPr>
            <a:xfrm>
              <a:off x="7928445" y="4939550"/>
              <a:ext cx="444500" cy="102870"/>
            </a:xfrm>
            <a:custGeom>
              <a:rect b="b" l="l" r="r" t="t"/>
              <a:pathLst>
                <a:path extrusionOk="0" h="102870" w="444500">
                  <a:moveTo>
                    <a:pt x="439597" y="102793"/>
                  </a:moveTo>
                  <a:lnTo>
                    <a:pt x="4762" y="102793"/>
                  </a:lnTo>
                  <a:lnTo>
                    <a:pt x="3289" y="102552"/>
                  </a:lnTo>
                  <a:lnTo>
                    <a:pt x="1955" y="101879"/>
                  </a:lnTo>
                  <a:lnTo>
                    <a:pt x="901" y="100825"/>
                  </a:lnTo>
                  <a:lnTo>
                    <a:pt x="228" y="99491"/>
                  </a:lnTo>
                  <a:lnTo>
                    <a:pt x="0" y="98031"/>
                  </a:lnTo>
                  <a:lnTo>
                    <a:pt x="0" y="4762"/>
                  </a:lnTo>
                  <a:lnTo>
                    <a:pt x="4762" y="0"/>
                  </a:lnTo>
                  <a:lnTo>
                    <a:pt x="439597" y="0"/>
                  </a:lnTo>
                  <a:lnTo>
                    <a:pt x="444360" y="4762"/>
                  </a:lnTo>
                  <a:lnTo>
                    <a:pt x="9525" y="4762"/>
                  </a:lnTo>
                  <a:lnTo>
                    <a:pt x="4762" y="9525"/>
                  </a:lnTo>
                  <a:lnTo>
                    <a:pt x="9525" y="9525"/>
                  </a:lnTo>
                  <a:lnTo>
                    <a:pt x="9525" y="93268"/>
                  </a:lnTo>
                  <a:lnTo>
                    <a:pt x="4762" y="93268"/>
                  </a:lnTo>
                  <a:lnTo>
                    <a:pt x="9525" y="98031"/>
                  </a:lnTo>
                  <a:lnTo>
                    <a:pt x="444360" y="98031"/>
                  </a:lnTo>
                  <a:lnTo>
                    <a:pt x="444118" y="99491"/>
                  </a:lnTo>
                  <a:lnTo>
                    <a:pt x="443445" y="100825"/>
                  </a:lnTo>
                  <a:lnTo>
                    <a:pt x="442391" y="101879"/>
                  </a:lnTo>
                  <a:lnTo>
                    <a:pt x="441071" y="102552"/>
                  </a:lnTo>
                  <a:lnTo>
                    <a:pt x="439597" y="102793"/>
                  </a:lnTo>
                  <a:close/>
                </a:path>
                <a:path extrusionOk="0" h="102870" w="444500">
                  <a:moveTo>
                    <a:pt x="9525" y="9525"/>
                  </a:moveTo>
                  <a:lnTo>
                    <a:pt x="4762" y="9525"/>
                  </a:lnTo>
                  <a:lnTo>
                    <a:pt x="9525" y="4762"/>
                  </a:lnTo>
                  <a:lnTo>
                    <a:pt x="9525" y="9525"/>
                  </a:lnTo>
                  <a:close/>
                </a:path>
                <a:path extrusionOk="0" h="102870" w="444500">
                  <a:moveTo>
                    <a:pt x="434835" y="9525"/>
                  </a:moveTo>
                  <a:lnTo>
                    <a:pt x="9525" y="9525"/>
                  </a:lnTo>
                  <a:lnTo>
                    <a:pt x="9525" y="4762"/>
                  </a:lnTo>
                  <a:lnTo>
                    <a:pt x="434835" y="4762"/>
                  </a:lnTo>
                  <a:lnTo>
                    <a:pt x="434835" y="9525"/>
                  </a:lnTo>
                  <a:close/>
                </a:path>
                <a:path extrusionOk="0" h="102870" w="444500">
                  <a:moveTo>
                    <a:pt x="434835" y="98031"/>
                  </a:moveTo>
                  <a:lnTo>
                    <a:pt x="434835" y="4762"/>
                  </a:lnTo>
                  <a:lnTo>
                    <a:pt x="439597" y="9525"/>
                  </a:lnTo>
                  <a:lnTo>
                    <a:pt x="444360" y="9525"/>
                  </a:lnTo>
                  <a:lnTo>
                    <a:pt x="444360" y="93268"/>
                  </a:lnTo>
                  <a:lnTo>
                    <a:pt x="439597" y="93268"/>
                  </a:lnTo>
                  <a:lnTo>
                    <a:pt x="434835" y="98031"/>
                  </a:lnTo>
                  <a:close/>
                </a:path>
                <a:path extrusionOk="0" h="102870" w="444500">
                  <a:moveTo>
                    <a:pt x="444360" y="9525"/>
                  </a:moveTo>
                  <a:lnTo>
                    <a:pt x="439597" y="9525"/>
                  </a:lnTo>
                  <a:lnTo>
                    <a:pt x="434835" y="4762"/>
                  </a:lnTo>
                  <a:lnTo>
                    <a:pt x="444360" y="4762"/>
                  </a:lnTo>
                  <a:lnTo>
                    <a:pt x="444360" y="9525"/>
                  </a:lnTo>
                  <a:close/>
                </a:path>
                <a:path extrusionOk="0" h="102870" w="444500">
                  <a:moveTo>
                    <a:pt x="9525" y="98031"/>
                  </a:moveTo>
                  <a:lnTo>
                    <a:pt x="4762" y="93268"/>
                  </a:lnTo>
                  <a:lnTo>
                    <a:pt x="9525" y="93268"/>
                  </a:lnTo>
                  <a:lnTo>
                    <a:pt x="9525" y="98031"/>
                  </a:lnTo>
                  <a:close/>
                </a:path>
                <a:path extrusionOk="0" h="102870" w="444500">
                  <a:moveTo>
                    <a:pt x="434835" y="98031"/>
                  </a:moveTo>
                  <a:lnTo>
                    <a:pt x="9525" y="98031"/>
                  </a:lnTo>
                  <a:lnTo>
                    <a:pt x="9525" y="93268"/>
                  </a:lnTo>
                  <a:lnTo>
                    <a:pt x="434835" y="93268"/>
                  </a:lnTo>
                  <a:lnTo>
                    <a:pt x="434835" y="98031"/>
                  </a:lnTo>
                  <a:close/>
                </a:path>
                <a:path extrusionOk="0" h="102870" w="444500">
                  <a:moveTo>
                    <a:pt x="444360" y="98031"/>
                  </a:moveTo>
                  <a:lnTo>
                    <a:pt x="434835" y="98031"/>
                  </a:lnTo>
                  <a:lnTo>
                    <a:pt x="439597" y="93268"/>
                  </a:lnTo>
                  <a:lnTo>
                    <a:pt x="444360" y="93268"/>
                  </a:lnTo>
                  <a:lnTo>
                    <a:pt x="444360" y="9803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58" name="Google Shape;558;p17"/>
            <p:cNvPicPr preferRelativeResize="0"/>
            <p:nvPr/>
          </p:nvPicPr>
          <p:blipFill rotWithShape="1">
            <a:blip r:embed="rId20">
              <a:alphaModFix/>
            </a:blip>
            <a:srcRect b="0" l="0" r="0" t="0"/>
            <a:stretch/>
          </p:blipFill>
          <p:spPr>
            <a:xfrm>
              <a:off x="9437738" y="2758401"/>
              <a:ext cx="434835" cy="293903"/>
            </a:xfrm>
            <a:prstGeom prst="rect">
              <a:avLst/>
            </a:prstGeom>
            <a:noFill/>
            <a:ln>
              <a:noFill/>
            </a:ln>
          </p:spPr>
        </p:pic>
        <p:sp>
          <p:nvSpPr>
            <p:cNvPr id="559" name="Google Shape;559;p17"/>
            <p:cNvSpPr/>
            <p:nvPr/>
          </p:nvSpPr>
          <p:spPr>
            <a:xfrm>
              <a:off x="9432975" y="2753639"/>
              <a:ext cx="444500" cy="303530"/>
            </a:xfrm>
            <a:custGeom>
              <a:rect b="b" l="l" r="r" t="t"/>
              <a:pathLst>
                <a:path extrusionOk="0" h="303530" w="444500">
                  <a:moveTo>
                    <a:pt x="439597" y="303428"/>
                  </a:moveTo>
                  <a:lnTo>
                    <a:pt x="4762" y="303428"/>
                  </a:lnTo>
                  <a:lnTo>
                    <a:pt x="3289" y="303187"/>
                  </a:lnTo>
                  <a:lnTo>
                    <a:pt x="1968" y="302513"/>
                  </a:lnTo>
                  <a:lnTo>
                    <a:pt x="914" y="301459"/>
                  </a:lnTo>
                  <a:lnTo>
                    <a:pt x="241" y="300139"/>
                  </a:lnTo>
                  <a:lnTo>
                    <a:pt x="0" y="298665"/>
                  </a:lnTo>
                  <a:lnTo>
                    <a:pt x="0" y="4762"/>
                  </a:lnTo>
                  <a:lnTo>
                    <a:pt x="4762" y="0"/>
                  </a:lnTo>
                  <a:lnTo>
                    <a:pt x="439597" y="0"/>
                  </a:lnTo>
                  <a:lnTo>
                    <a:pt x="444360" y="4762"/>
                  </a:lnTo>
                  <a:lnTo>
                    <a:pt x="9525" y="4762"/>
                  </a:lnTo>
                  <a:lnTo>
                    <a:pt x="4762" y="9525"/>
                  </a:lnTo>
                  <a:lnTo>
                    <a:pt x="9525" y="9525"/>
                  </a:lnTo>
                  <a:lnTo>
                    <a:pt x="9525" y="293903"/>
                  </a:lnTo>
                  <a:lnTo>
                    <a:pt x="4762" y="293903"/>
                  </a:lnTo>
                  <a:lnTo>
                    <a:pt x="9525" y="298665"/>
                  </a:lnTo>
                  <a:lnTo>
                    <a:pt x="444360" y="298665"/>
                  </a:lnTo>
                  <a:lnTo>
                    <a:pt x="444131" y="300139"/>
                  </a:lnTo>
                  <a:lnTo>
                    <a:pt x="443458" y="301459"/>
                  </a:lnTo>
                  <a:lnTo>
                    <a:pt x="442404" y="302513"/>
                  </a:lnTo>
                  <a:lnTo>
                    <a:pt x="441071" y="303187"/>
                  </a:lnTo>
                  <a:lnTo>
                    <a:pt x="439597" y="303428"/>
                  </a:lnTo>
                  <a:close/>
                </a:path>
                <a:path extrusionOk="0" h="303530" w="444500">
                  <a:moveTo>
                    <a:pt x="9525" y="9525"/>
                  </a:moveTo>
                  <a:lnTo>
                    <a:pt x="4762" y="9525"/>
                  </a:lnTo>
                  <a:lnTo>
                    <a:pt x="9525" y="4762"/>
                  </a:lnTo>
                  <a:lnTo>
                    <a:pt x="9525" y="9525"/>
                  </a:lnTo>
                  <a:close/>
                </a:path>
                <a:path extrusionOk="0" h="303530" w="444500">
                  <a:moveTo>
                    <a:pt x="434835" y="9525"/>
                  </a:moveTo>
                  <a:lnTo>
                    <a:pt x="9525" y="9525"/>
                  </a:lnTo>
                  <a:lnTo>
                    <a:pt x="9525" y="4762"/>
                  </a:lnTo>
                  <a:lnTo>
                    <a:pt x="434835" y="4762"/>
                  </a:lnTo>
                  <a:lnTo>
                    <a:pt x="434835" y="9525"/>
                  </a:lnTo>
                  <a:close/>
                </a:path>
                <a:path extrusionOk="0" h="303530" w="444500">
                  <a:moveTo>
                    <a:pt x="434835" y="298665"/>
                  </a:moveTo>
                  <a:lnTo>
                    <a:pt x="434835" y="4762"/>
                  </a:lnTo>
                  <a:lnTo>
                    <a:pt x="439597" y="9525"/>
                  </a:lnTo>
                  <a:lnTo>
                    <a:pt x="444360" y="9525"/>
                  </a:lnTo>
                  <a:lnTo>
                    <a:pt x="444360" y="293903"/>
                  </a:lnTo>
                  <a:lnTo>
                    <a:pt x="439597" y="293903"/>
                  </a:lnTo>
                  <a:lnTo>
                    <a:pt x="434835" y="298665"/>
                  </a:lnTo>
                  <a:close/>
                </a:path>
                <a:path extrusionOk="0" h="303530" w="444500">
                  <a:moveTo>
                    <a:pt x="444360" y="9525"/>
                  </a:moveTo>
                  <a:lnTo>
                    <a:pt x="439597" y="9525"/>
                  </a:lnTo>
                  <a:lnTo>
                    <a:pt x="434835" y="4762"/>
                  </a:lnTo>
                  <a:lnTo>
                    <a:pt x="444360" y="4762"/>
                  </a:lnTo>
                  <a:lnTo>
                    <a:pt x="444360" y="9525"/>
                  </a:lnTo>
                  <a:close/>
                </a:path>
                <a:path extrusionOk="0" h="303530" w="444500">
                  <a:moveTo>
                    <a:pt x="9525" y="298665"/>
                  </a:moveTo>
                  <a:lnTo>
                    <a:pt x="4762" y="293903"/>
                  </a:lnTo>
                  <a:lnTo>
                    <a:pt x="9525" y="293903"/>
                  </a:lnTo>
                  <a:lnTo>
                    <a:pt x="9525" y="298665"/>
                  </a:lnTo>
                  <a:close/>
                </a:path>
                <a:path extrusionOk="0" h="303530" w="444500">
                  <a:moveTo>
                    <a:pt x="434835" y="298665"/>
                  </a:moveTo>
                  <a:lnTo>
                    <a:pt x="9525" y="298665"/>
                  </a:lnTo>
                  <a:lnTo>
                    <a:pt x="9525" y="293903"/>
                  </a:lnTo>
                  <a:lnTo>
                    <a:pt x="434835" y="293903"/>
                  </a:lnTo>
                  <a:lnTo>
                    <a:pt x="434835" y="298665"/>
                  </a:lnTo>
                  <a:close/>
                </a:path>
                <a:path extrusionOk="0" h="303530" w="444500">
                  <a:moveTo>
                    <a:pt x="444360" y="298665"/>
                  </a:moveTo>
                  <a:lnTo>
                    <a:pt x="434835" y="298665"/>
                  </a:lnTo>
                  <a:lnTo>
                    <a:pt x="439597" y="293903"/>
                  </a:lnTo>
                  <a:lnTo>
                    <a:pt x="444360" y="293903"/>
                  </a:lnTo>
                  <a:lnTo>
                    <a:pt x="444360" y="29866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60" name="Google Shape;560;p17"/>
            <p:cNvPicPr preferRelativeResize="0"/>
            <p:nvPr/>
          </p:nvPicPr>
          <p:blipFill rotWithShape="1">
            <a:blip r:embed="rId21">
              <a:alphaModFix/>
            </a:blip>
            <a:srcRect b="0" l="0" r="0" t="0"/>
            <a:stretch/>
          </p:blipFill>
          <p:spPr>
            <a:xfrm>
              <a:off x="10942282" y="3479025"/>
              <a:ext cx="434835" cy="309448"/>
            </a:xfrm>
            <a:prstGeom prst="rect">
              <a:avLst/>
            </a:prstGeom>
            <a:noFill/>
            <a:ln>
              <a:noFill/>
            </a:ln>
          </p:spPr>
        </p:pic>
        <p:sp>
          <p:nvSpPr>
            <p:cNvPr id="561" name="Google Shape;561;p17"/>
            <p:cNvSpPr/>
            <p:nvPr/>
          </p:nvSpPr>
          <p:spPr>
            <a:xfrm>
              <a:off x="10937519" y="3474262"/>
              <a:ext cx="444500" cy="319404"/>
            </a:xfrm>
            <a:custGeom>
              <a:rect b="b" l="l" r="r" t="t"/>
              <a:pathLst>
                <a:path extrusionOk="0" h="319404" w="444500">
                  <a:moveTo>
                    <a:pt x="439597" y="318973"/>
                  </a:moveTo>
                  <a:lnTo>
                    <a:pt x="4762" y="318973"/>
                  </a:lnTo>
                  <a:lnTo>
                    <a:pt x="3289" y="318744"/>
                  </a:lnTo>
                  <a:lnTo>
                    <a:pt x="1955" y="318071"/>
                  </a:lnTo>
                  <a:lnTo>
                    <a:pt x="901" y="317017"/>
                  </a:lnTo>
                  <a:lnTo>
                    <a:pt x="228" y="315683"/>
                  </a:lnTo>
                  <a:lnTo>
                    <a:pt x="0" y="314210"/>
                  </a:lnTo>
                  <a:lnTo>
                    <a:pt x="0" y="4762"/>
                  </a:lnTo>
                  <a:lnTo>
                    <a:pt x="4762" y="0"/>
                  </a:lnTo>
                  <a:lnTo>
                    <a:pt x="439597" y="0"/>
                  </a:lnTo>
                  <a:lnTo>
                    <a:pt x="444360" y="4762"/>
                  </a:lnTo>
                  <a:lnTo>
                    <a:pt x="9525" y="4762"/>
                  </a:lnTo>
                  <a:lnTo>
                    <a:pt x="4762" y="9525"/>
                  </a:lnTo>
                  <a:lnTo>
                    <a:pt x="9525" y="9525"/>
                  </a:lnTo>
                  <a:lnTo>
                    <a:pt x="9525" y="309448"/>
                  </a:lnTo>
                  <a:lnTo>
                    <a:pt x="4762" y="309448"/>
                  </a:lnTo>
                  <a:lnTo>
                    <a:pt x="9525" y="314210"/>
                  </a:lnTo>
                  <a:lnTo>
                    <a:pt x="444360" y="314210"/>
                  </a:lnTo>
                  <a:lnTo>
                    <a:pt x="444119" y="315683"/>
                  </a:lnTo>
                  <a:lnTo>
                    <a:pt x="443445" y="317017"/>
                  </a:lnTo>
                  <a:lnTo>
                    <a:pt x="442391" y="318071"/>
                  </a:lnTo>
                  <a:lnTo>
                    <a:pt x="441071" y="318744"/>
                  </a:lnTo>
                  <a:lnTo>
                    <a:pt x="439597" y="318973"/>
                  </a:lnTo>
                  <a:close/>
                </a:path>
                <a:path extrusionOk="0" h="319404" w="444500">
                  <a:moveTo>
                    <a:pt x="9525" y="9525"/>
                  </a:moveTo>
                  <a:lnTo>
                    <a:pt x="4762" y="9525"/>
                  </a:lnTo>
                  <a:lnTo>
                    <a:pt x="9525" y="4762"/>
                  </a:lnTo>
                  <a:lnTo>
                    <a:pt x="9525" y="9525"/>
                  </a:lnTo>
                  <a:close/>
                </a:path>
                <a:path extrusionOk="0" h="319404" w="444500">
                  <a:moveTo>
                    <a:pt x="434835" y="9525"/>
                  </a:moveTo>
                  <a:lnTo>
                    <a:pt x="9525" y="9525"/>
                  </a:lnTo>
                  <a:lnTo>
                    <a:pt x="9525" y="4762"/>
                  </a:lnTo>
                  <a:lnTo>
                    <a:pt x="434835" y="4762"/>
                  </a:lnTo>
                  <a:lnTo>
                    <a:pt x="434835" y="9525"/>
                  </a:lnTo>
                  <a:close/>
                </a:path>
                <a:path extrusionOk="0" h="319404" w="444500">
                  <a:moveTo>
                    <a:pt x="434835" y="314210"/>
                  </a:moveTo>
                  <a:lnTo>
                    <a:pt x="434835" y="4762"/>
                  </a:lnTo>
                  <a:lnTo>
                    <a:pt x="439597" y="9525"/>
                  </a:lnTo>
                  <a:lnTo>
                    <a:pt x="444360" y="9525"/>
                  </a:lnTo>
                  <a:lnTo>
                    <a:pt x="444360" y="309448"/>
                  </a:lnTo>
                  <a:lnTo>
                    <a:pt x="439597" y="309448"/>
                  </a:lnTo>
                  <a:lnTo>
                    <a:pt x="434835" y="314210"/>
                  </a:lnTo>
                  <a:close/>
                </a:path>
                <a:path extrusionOk="0" h="319404" w="444500">
                  <a:moveTo>
                    <a:pt x="444360" y="9525"/>
                  </a:moveTo>
                  <a:lnTo>
                    <a:pt x="439597" y="9525"/>
                  </a:lnTo>
                  <a:lnTo>
                    <a:pt x="434835" y="4762"/>
                  </a:lnTo>
                  <a:lnTo>
                    <a:pt x="444360" y="4762"/>
                  </a:lnTo>
                  <a:lnTo>
                    <a:pt x="444360" y="9525"/>
                  </a:lnTo>
                  <a:close/>
                </a:path>
                <a:path extrusionOk="0" h="319404" w="444500">
                  <a:moveTo>
                    <a:pt x="9525" y="314210"/>
                  </a:moveTo>
                  <a:lnTo>
                    <a:pt x="4762" y="309448"/>
                  </a:lnTo>
                  <a:lnTo>
                    <a:pt x="9525" y="309448"/>
                  </a:lnTo>
                  <a:lnTo>
                    <a:pt x="9525" y="314210"/>
                  </a:lnTo>
                  <a:close/>
                </a:path>
                <a:path extrusionOk="0" h="319404" w="444500">
                  <a:moveTo>
                    <a:pt x="434835" y="314210"/>
                  </a:moveTo>
                  <a:lnTo>
                    <a:pt x="9525" y="314210"/>
                  </a:lnTo>
                  <a:lnTo>
                    <a:pt x="9525" y="309448"/>
                  </a:lnTo>
                  <a:lnTo>
                    <a:pt x="434835" y="309448"/>
                  </a:lnTo>
                  <a:lnTo>
                    <a:pt x="434835" y="314210"/>
                  </a:lnTo>
                  <a:close/>
                </a:path>
                <a:path extrusionOk="0" h="319404" w="444500">
                  <a:moveTo>
                    <a:pt x="444360" y="314210"/>
                  </a:moveTo>
                  <a:lnTo>
                    <a:pt x="434835" y="314210"/>
                  </a:lnTo>
                  <a:lnTo>
                    <a:pt x="439597" y="309448"/>
                  </a:lnTo>
                  <a:lnTo>
                    <a:pt x="444360" y="309448"/>
                  </a:lnTo>
                  <a:lnTo>
                    <a:pt x="444360" y="31421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2" name="Google Shape;562;p17"/>
            <p:cNvSpPr/>
            <p:nvPr/>
          </p:nvSpPr>
          <p:spPr>
            <a:xfrm>
              <a:off x="5893816" y="5347919"/>
              <a:ext cx="6018530" cy="9525"/>
            </a:xfrm>
            <a:custGeom>
              <a:rect b="b" l="l" r="r" t="t"/>
              <a:pathLst>
                <a:path extrusionOk="0" h="9525" w="6018530">
                  <a:moveTo>
                    <a:pt x="6018149" y="9525"/>
                  </a:moveTo>
                  <a:lnTo>
                    <a:pt x="0" y="9525"/>
                  </a:lnTo>
                  <a:lnTo>
                    <a:pt x="0" y="0"/>
                  </a:lnTo>
                  <a:lnTo>
                    <a:pt x="6018149" y="0"/>
                  </a:lnTo>
                  <a:lnTo>
                    <a:pt x="6018149" y="9525"/>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3" name="Google Shape;563;p17"/>
          <p:cNvSpPr txBox="1"/>
          <p:nvPr/>
        </p:nvSpPr>
        <p:spPr>
          <a:xfrm>
            <a:off x="5633084" y="4416425"/>
            <a:ext cx="199500" cy="1010400"/>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None/>
            </a:pPr>
            <a:r>
              <a:rPr lang="en-US" sz="900">
                <a:solidFill>
                  <a:srgbClr val="585858"/>
                </a:solidFill>
                <a:latin typeface="Calibri"/>
                <a:ea typeface="Calibri"/>
                <a:cs typeface="Calibri"/>
                <a:sym typeface="Calibri"/>
              </a:rPr>
              <a:t>600</a:t>
            </a:r>
            <a:endParaRPr sz="900">
              <a:latin typeface="Calibri"/>
              <a:ea typeface="Calibri"/>
              <a:cs typeface="Calibri"/>
              <a:sym typeface="Calibri"/>
            </a:endParaRPr>
          </a:p>
          <a:p>
            <a:pPr indent="0" lvl="0" marL="0" marR="0" rtl="0" algn="l">
              <a:lnSpc>
                <a:spcPct val="100000"/>
              </a:lnSpc>
              <a:spcBef>
                <a:spcPts val="45"/>
              </a:spcBef>
              <a:spcAft>
                <a:spcPts val="0"/>
              </a:spcAft>
              <a:buNone/>
            </a:pPr>
            <a:r>
              <a:t/>
            </a:r>
            <a:endParaRPr sz="900">
              <a:latin typeface="Calibri"/>
              <a:ea typeface="Calibri"/>
              <a:cs typeface="Calibri"/>
              <a:sym typeface="Calibri"/>
            </a:endParaRPr>
          </a:p>
          <a:p>
            <a:pPr indent="0" lvl="0" marL="0" marR="5080" rtl="0" algn="r">
              <a:lnSpc>
                <a:spcPct val="100000"/>
              </a:lnSpc>
              <a:spcBef>
                <a:spcPts val="0"/>
              </a:spcBef>
              <a:spcAft>
                <a:spcPts val="0"/>
              </a:spcAft>
              <a:buNone/>
            </a:pPr>
            <a:r>
              <a:rPr lang="en-US" sz="900">
                <a:solidFill>
                  <a:srgbClr val="585858"/>
                </a:solidFill>
                <a:latin typeface="Calibri"/>
                <a:ea typeface="Calibri"/>
                <a:cs typeface="Calibri"/>
                <a:sym typeface="Calibri"/>
              </a:rPr>
              <a:t>400</a:t>
            </a:r>
            <a:endParaRPr sz="900">
              <a:latin typeface="Calibri"/>
              <a:ea typeface="Calibri"/>
              <a:cs typeface="Calibri"/>
              <a:sym typeface="Calibri"/>
            </a:endParaRPr>
          </a:p>
          <a:p>
            <a:pPr indent="0" lvl="0" marL="0" marR="0" rtl="0" algn="l">
              <a:lnSpc>
                <a:spcPct val="100000"/>
              </a:lnSpc>
              <a:spcBef>
                <a:spcPts val="45"/>
              </a:spcBef>
              <a:spcAft>
                <a:spcPts val="0"/>
              </a:spcAft>
              <a:buNone/>
            </a:pPr>
            <a:r>
              <a:t/>
            </a:r>
            <a:endParaRPr sz="900">
              <a:latin typeface="Calibri"/>
              <a:ea typeface="Calibri"/>
              <a:cs typeface="Calibri"/>
              <a:sym typeface="Calibri"/>
            </a:endParaRPr>
          </a:p>
          <a:p>
            <a:pPr indent="0" lvl="0" marL="0" marR="5080" rtl="0" algn="r">
              <a:lnSpc>
                <a:spcPct val="100000"/>
              </a:lnSpc>
              <a:spcBef>
                <a:spcPts val="0"/>
              </a:spcBef>
              <a:spcAft>
                <a:spcPts val="0"/>
              </a:spcAft>
              <a:buNone/>
            </a:pPr>
            <a:r>
              <a:rPr lang="en-US" sz="900">
                <a:solidFill>
                  <a:srgbClr val="585858"/>
                </a:solidFill>
                <a:latin typeface="Calibri"/>
                <a:ea typeface="Calibri"/>
                <a:cs typeface="Calibri"/>
                <a:sym typeface="Calibri"/>
              </a:rPr>
              <a:t>200</a:t>
            </a:r>
            <a:endParaRPr sz="900">
              <a:latin typeface="Calibri"/>
              <a:ea typeface="Calibri"/>
              <a:cs typeface="Calibri"/>
              <a:sym typeface="Calibri"/>
            </a:endParaRPr>
          </a:p>
          <a:p>
            <a:pPr indent="0" lvl="0" marL="0" marR="0" rtl="0" algn="l">
              <a:lnSpc>
                <a:spcPct val="100000"/>
              </a:lnSpc>
              <a:spcBef>
                <a:spcPts val="45"/>
              </a:spcBef>
              <a:spcAft>
                <a:spcPts val="0"/>
              </a:spcAft>
              <a:buNone/>
            </a:pPr>
            <a:r>
              <a:t/>
            </a:r>
            <a:endParaRPr sz="900">
              <a:latin typeface="Calibri"/>
              <a:ea typeface="Calibri"/>
              <a:cs typeface="Calibri"/>
              <a:sym typeface="Calibri"/>
            </a:endParaRPr>
          </a:p>
          <a:p>
            <a:pPr indent="0" lvl="0" marL="0" marR="5080" rtl="0" algn="r">
              <a:lnSpc>
                <a:spcPct val="100000"/>
              </a:lnSpc>
              <a:spcBef>
                <a:spcPts val="5"/>
              </a:spcBef>
              <a:spcAft>
                <a:spcPts val="0"/>
              </a:spcAft>
              <a:buNone/>
            </a:pPr>
            <a:r>
              <a:rPr lang="en-US" sz="900">
                <a:solidFill>
                  <a:srgbClr val="585858"/>
                </a:solidFill>
                <a:latin typeface="Calibri"/>
                <a:ea typeface="Calibri"/>
                <a:cs typeface="Calibri"/>
                <a:sym typeface="Calibri"/>
              </a:rPr>
              <a:t>0</a:t>
            </a:r>
            <a:endParaRPr sz="900">
              <a:latin typeface="Calibri"/>
              <a:ea typeface="Calibri"/>
              <a:cs typeface="Calibri"/>
              <a:sym typeface="Calibri"/>
            </a:endParaRPr>
          </a:p>
        </p:txBody>
      </p:sp>
      <p:sp>
        <p:nvSpPr>
          <p:cNvPr id="564" name="Google Shape;564;p17"/>
          <p:cNvSpPr txBox="1"/>
          <p:nvPr/>
        </p:nvSpPr>
        <p:spPr>
          <a:xfrm>
            <a:off x="5633084" y="4133850"/>
            <a:ext cx="199500" cy="16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800</a:t>
            </a:r>
            <a:endParaRPr sz="900">
              <a:latin typeface="Calibri"/>
              <a:ea typeface="Calibri"/>
              <a:cs typeface="Calibri"/>
              <a:sym typeface="Calibri"/>
            </a:endParaRPr>
          </a:p>
        </p:txBody>
      </p:sp>
      <p:sp>
        <p:nvSpPr>
          <p:cNvPr id="565" name="Google Shape;565;p17"/>
          <p:cNvSpPr txBox="1"/>
          <p:nvPr/>
        </p:nvSpPr>
        <p:spPr>
          <a:xfrm>
            <a:off x="5575300" y="3851275"/>
            <a:ext cx="257100" cy="16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1000</a:t>
            </a:r>
            <a:endParaRPr sz="900">
              <a:latin typeface="Calibri"/>
              <a:ea typeface="Calibri"/>
              <a:cs typeface="Calibri"/>
              <a:sym typeface="Calibri"/>
            </a:endParaRPr>
          </a:p>
        </p:txBody>
      </p:sp>
      <p:sp>
        <p:nvSpPr>
          <p:cNvPr id="566" name="Google Shape;566;p17"/>
          <p:cNvSpPr txBox="1"/>
          <p:nvPr/>
        </p:nvSpPr>
        <p:spPr>
          <a:xfrm>
            <a:off x="5575300" y="3568700"/>
            <a:ext cx="257100" cy="16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1200</a:t>
            </a:r>
            <a:endParaRPr sz="900">
              <a:latin typeface="Calibri"/>
              <a:ea typeface="Calibri"/>
              <a:cs typeface="Calibri"/>
              <a:sym typeface="Calibri"/>
            </a:endParaRPr>
          </a:p>
        </p:txBody>
      </p:sp>
      <p:sp>
        <p:nvSpPr>
          <p:cNvPr id="567" name="Google Shape;567;p17"/>
          <p:cNvSpPr txBox="1"/>
          <p:nvPr/>
        </p:nvSpPr>
        <p:spPr>
          <a:xfrm>
            <a:off x="5575300" y="3286125"/>
            <a:ext cx="257100" cy="16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1400</a:t>
            </a:r>
            <a:endParaRPr sz="900">
              <a:latin typeface="Calibri"/>
              <a:ea typeface="Calibri"/>
              <a:cs typeface="Calibri"/>
              <a:sym typeface="Calibri"/>
            </a:endParaRPr>
          </a:p>
        </p:txBody>
      </p:sp>
      <p:sp>
        <p:nvSpPr>
          <p:cNvPr id="568" name="Google Shape;568;p17"/>
          <p:cNvSpPr txBox="1"/>
          <p:nvPr/>
        </p:nvSpPr>
        <p:spPr>
          <a:xfrm>
            <a:off x="5575300" y="3003550"/>
            <a:ext cx="257100" cy="16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1600</a:t>
            </a:r>
            <a:endParaRPr sz="900">
              <a:latin typeface="Calibri"/>
              <a:ea typeface="Calibri"/>
              <a:cs typeface="Calibri"/>
              <a:sym typeface="Calibri"/>
            </a:endParaRPr>
          </a:p>
        </p:txBody>
      </p:sp>
      <p:sp>
        <p:nvSpPr>
          <p:cNvPr id="569" name="Google Shape;569;p17"/>
          <p:cNvSpPr txBox="1"/>
          <p:nvPr/>
        </p:nvSpPr>
        <p:spPr>
          <a:xfrm>
            <a:off x="5575300" y="2720975"/>
            <a:ext cx="257100" cy="16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1800</a:t>
            </a:r>
            <a:endParaRPr sz="900">
              <a:latin typeface="Calibri"/>
              <a:ea typeface="Calibri"/>
              <a:cs typeface="Calibri"/>
              <a:sym typeface="Calibri"/>
            </a:endParaRPr>
          </a:p>
        </p:txBody>
      </p:sp>
      <p:sp>
        <p:nvSpPr>
          <p:cNvPr id="570" name="Google Shape;570;p17"/>
          <p:cNvSpPr txBox="1"/>
          <p:nvPr/>
        </p:nvSpPr>
        <p:spPr>
          <a:xfrm>
            <a:off x="5575300" y="2438400"/>
            <a:ext cx="257100" cy="16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2000</a:t>
            </a:r>
            <a:endParaRPr sz="900">
              <a:latin typeface="Calibri"/>
              <a:ea typeface="Calibri"/>
              <a:cs typeface="Calibri"/>
              <a:sym typeface="Calibri"/>
            </a:endParaRPr>
          </a:p>
        </p:txBody>
      </p:sp>
      <p:sp>
        <p:nvSpPr>
          <p:cNvPr id="571" name="Google Shape;571;p17"/>
          <p:cNvSpPr txBox="1"/>
          <p:nvPr/>
        </p:nvSpPr>
        <p:spPr>
          <a:xfrm>
            <a:off x="6369430" y="5407926"/>
            <a:ext cx="552600" cy="16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Dissatisfied</a:t>
            </a:r>
            <a:endParaRPr sz="900">
              <a:latin typeface="Calibri"/>
              <a:ea typeface="Calibri"/>
              <a:cs typeface="Calibri"/>
              <a:sym typeface="Calibri"/>
            </a:endParaRPr>
          </a:p>
        </p:txBody>
      </p:sp>
      <p:sp>
        <p:nvSpPr>
          <p:cNvPr id="572" name="Google Shape;572;p17"/>
          <p:cNvSpPr txBox="1"/>
          <p:nvPr/>
        </p:nvSpPr>
        <p:spPr>
          <a:xfrm>
            <a:off x="7716901" y="5407926"/>
            <a:ext cx="867300" cy="16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Highly Dissatisfied</a:t>
            </a:r>
            <a:endParaRPr sz="900">
              <a:latin typeface="Calibri"/>
              <a:ea typeface="Calibri"/>
              <a:cs typeface="Calibri"/>
              <a:sym typeface="Calibri"/>
            </a:endParaRPr>
          </a:p>
        </p:txBody>
      </p:sp>
      <p:sp>
        <p:nvSpPr>
          <p:cNvPr id="573" name="Google Shape;573;p17"/>
          <p:cNvSpPr txBox="1"/>
          <p:nvPr/>
        </p:nvSpPr>
        <p:spPr>
          <a:xfrm>
            <a:off x="9287256" y="5407926"/>
            <a:ext cx="734700" cy="16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Highly Satisfied</a:t>
            </a:r>
            <a:endParaRPr sz="900">
              <a:latin typeface="Calibri"/>
              <a:ea typeface="Calibri"/>
              <a:cs typeface="Calibri"/>
              <a:sym typeface="Calibri"/>
            </a:endParaRPr>
          </a:p>
        </p:txBody>
      </p:sp>
      <p:sp>
        <p:nvSpPr>
          <p:cNvPr id="574" name="Google Shape;574;p17"/>
          <p:cNvSpPr txBox="1"/>
          <p:nvPr/>
        </p:nvSpPr>
        <p:spPr>
          <a:xfrm>
            <a:off x="10949685" y="5407926"/>
            <a:ext cx="419700" cy="16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585858"/>
                </a:solidFill>
                <a:latin typeface="Calibri"/>
                <a:ea typeface="Calibri"/>
                <a:cs typeface="Calibri"/>
                <a:sym typeface="Calibri"/>
              </a:rPr>
              <a:t>Satisfied</a:t>
            </a:r>
            <a:endParaRPr sz="900">
              <a:latin typeface="Calibri"/>
              <a:ea typeface="Calibri"/>
              <a:cs typeface="Calibri"/>
              <a:sym typeface="Calibri"/>
            </a:endParaRPr>
          </a:p>
        </p:txBody>
      </p:sp>
      <p:grpSp>
        <p:nvGrpSpPr>
          <p:cNvPr id="575" name="Google Shape;575;p17"/>
          <p:cNvGrpSpPr/>
          <p:nvPr/>
        </p:nvGrpSpPr>
        <p:grpSpPr>
          <a:xfrm>
            <a:off x="11543347" y="4025900"/>
            <a:ext cx="83820" cy="259714"/>
            <a:chOff x="11543347" y="4025900"/>
            <a:chExt cx="83820" cy="259714"/>
          </a:xfrm>
        </p:grpSpPr>
        <p:pic>
          <p:nvPicPr>
            <p:cNvPr id="576" name="Google Shape;576;p17"/>
            <p:cNvPicPr preferRelativeResize="0"/>
            <p:nvPr/>
          </p:nvPicPr>
          <p:blipFill rotWithShape="1">
            <a:blip r:embed="rId22">
              <a:alphaModFix/>
            </a:blip>
            <a:srcRect b="0" l="0" r="0" t="0"/>
            <a:stretch/>
          </p:blipFill>
          <p:spPr>
            <a:xfrm>
              <a:off x="11548109" y="4030662"/>
              <a:ext cx="74295" cy="74295"/>
            </a:xfrm>
            <a:prstGeom prst="rect">
              <a:avLst/>
            </a:prstGeom>
            <a:noFill/>
            <a:ln>
              <a:noFill/>
            </a:ln>
          </p:spPr>
        </p:pic>
        <p:pic>
          <p:nvPicPr>
            <p:cNvPr id="577" name="Google Shape;577;p17"/>
            <p:cNvPicPr preferRelativeResize="0"/>
            <p:nvPr/>
          </p:nvPicPr>
          <p:blipFill rotWithShape="1">
            <a:blip r:embed="rId23">
              <a:alphaModFix/>
            </a:blip>
            <a:srcRect b="0" l="0" r="0" t="0"/>
            <a:stretch/>
          </p:blipFill>
          <p:spPr>
            <a:xfrm>
              <a:off x="11548109" y="4206557"/>
              <a:ext cx="74295" cy="74295"/>
            </a:xfrm>
            <a:prstGeom prst="rect">
              <a:avLst/>
            </a:prstGeom>
            <a:noFill/>
            <a:ln>
              <a:noFill/>
            </a:ln>
          </p:spPr>
        </p:pic>
        <p:pic>
          <p:nvPicPr>
            <p:cNvPr id="578" name="Google Shape;578;p17"/>
            <p:cNvPicPr preferRelativeResize="0"/>
            <p:nvPr/>
          </p:nvPicPr>
          <p:blipFill rotWithShape="1">
            <a:blip r:embed="rId13">
              <a:alphaModFix/>
            </a:blip>
            <a:srcRect b="0" l="0" r="0" t="0"/>
            <a:stretch/>
          </p:blipFill>
          <p:spPr>
            <a:xfrm>
              <a:off x="11543347" y="4025900"/>
              <a:ext cx="83820" cy="83820"/>
            </a:xfrm>
            <a:prstGeom prst="rect">
              <a:avLst/>
            </a:prstGeom>
            <a:noFill/>
            <a:ln>
              <a:noFill/>
            </a:ln>
          </p:spPr>
        </p:pic>
        <p:pic>
          <p:nvPicPr>
            <p:cNvPr id="579" name="Google Shape;579;p17"/>
            <p:cNvPicPr preferRelativeResize="0"/>
            <p:nvPr/>
          </p:nvPicPr>
          <p:blipFill rotWithShape="1">
            <a:blip r:embed="rId13">
              <a:alphaModFix/>
            </a:blip>
            <a:srcRect b="0" l="0" r="0" t="0"/>
            <a:stretch/>
          </p:blipFill>
          <p:spPr>
            <a:xfrm>
              <a:off x="11543347" y="4201795"/>
              <a:ext cx="83820" cy="83819"/>
            </a:xfrm>
            <a:prstGeom prst="rect">
              <a:avLst/>
            </a:prstGeom>
            <a:noFill/>
            <a:ln>
              <a:noFill/>
            </a:ln>
          </p:spPr>
        </p:pic>
      </p:grpSp>
      <p:sp>
        <p:nvSpPr>
          <p:cNvPr id="580" name="Google Shape;580;p17"/>
          <p:cNvSpPr txBox="1"/>
          <p:nvPr/>
        </p:nvSpPr>
        <p:spPr>
          <a:xfrm>
            <a:off x="11647169" y="3941444"/>
            <a:ext cx="183600" cy="377100"/>
          </a:xfrm>
          <a:prstGeom prst="rect">
            <a:avLst/>
          </a:prstGeom>
          <a:noFill/>
          <a:ln>
            <a:noFill/>
          </a:ln>
        </p:spPr>
        <p:txBody>
          <a:bodyPr anchorCtr="0" anchor="t" bIns="0" lIns="0" spcFirstLastPara="1" rIns="0" wrap="square" tIns="12700">
            <a:spAutoFit/>
          </a:bodyPr>
          <a:lstStyle/>
          <a:p>
            <a:pPr indent="0" lvl="0" marL="12700" marR="5080" rtl="0" algn="l">
              <a:lnSpc>
                <a:spcPct val="128200"/>
              </a:lnSpc>
              <a:spcBef>
                <a:spcPts val="0"/>
              </a:spcBef>
              <a:spcAft>
                <a:spcPts val="0"/>
              </a:spcAft>
              <a:buNone/>
            </a:pPr>
            <a:r>
              <a:rPr lang="en-US" sz="900">
                <a:solidFill>
                  <a:srgbClr val="585858"/>
                </a:solidFill>
                <a:latin typeface="Calibri"/>
                <a:ea typeface="Calibri"/>
                <a:cs typeface="Calibri"/>
                <a:sym typeface="Calibri"/>
              </a:rPr>
              <a:t>Yes No</a:t>
            </a:r>
            <a:endParaRPr sz="900">
              <a:latin typeface="Calibri"/>
              <a:ea typeface="Calibri"/>
              <a:cs typeface="Calibri"/>
              <a:sym typeface="Calibri"/>
            </a:endParaRPr>
          </a:p>
        </p:txBody>
      </p:sp>
      <p:sp>
        <p:nvSpPr>
          <p:cNvPr id="581" name="Google Shape;581;p17"/>
          <p:cNvSpPr/>
          <p:nvPr/>
        </p:nvSpPr>
        <p:spPr>
          <a:xfrm>
            <a:off x="4948237" y="2433637"/>
            <a:ext cx="6987540" cy="3446145"/>
          </a:xfrm>
          <a:custGeom>
            <a:rect b="b" l="l" r="r" t="t"/>
            <a:pathLst>
              <a:path extrusionOk="0" h="3446145" w="6987540">
                <a:moveTo>
                  <a:pt x="6982777" y="3446145"/>
                </a:moveTo>
                <a:lnTo>
                  <a:pt x="4762" y="3446145"/>
                </a:lnTo>
                <a:lnTo>
                  <a:pt x="3289" y="3445916"/>
                </a:lnTo>
                <a:lnTo>
                  <a:pt x="1968" y="3445230"/>
                </a:lnTo>
                <a:lnTo>
                  <a:pt x="914" y="3444176"/>
                </a:lnTo>
                <a:lnTo>
                  <a:pt x="228" y="3442855"/>
                </a:lnTo>
                <a:lnTo>
                  <a:pt x="0" y="3441382"/>
                </a:lnTo>
                <a:lnTo>
                  <a:pt x="0" y="4762"/>
                </a:lnTo>
                <a:lnTo>
                  <a:pt x="4762" y="0"/>
                </a:lnTo>
                <a:lnTo>
                  <a:pt x="6982777" y="0"/>
                </a:lnTo>
                <a:lnTo>
                  <a:pt x="6987540" y="4762"/>
                </a:lnTo>
                <a:lnTo>
                  <a:pt x="9525" y="4762"/>
                </a:lnTo>
                <a:lnTo>
                  <a:pt x="4762" y="9524"/>
                </a:lnTo>
                <a:lnTo>
                  <a:pt x="9525" y="9524"/>
                </a:lnTo>
                <a:lnTo>
                  <a:pt x="9525" y="3436620"/>
                </a:lnTo>
                <a:lnTo>
                  <a:pt x="4762" y="3436620"/>
                </a:lnTo>
                <a:lnTo>
                  <a:pt x="9525" y="3441382"/>
                </a:lnTo>
                <a:lnTo>
                  <a:pt x="6987540" y="3441382"/>
                </a:lnTo>
                <a:lnTo>
                  <a:pt x="6987311" y="3442855"/>
                </a:lnTo>
                <a:lnTo>
                  <a:pt x="6986625" y="3444176"/>
                </a:lnTo>
                <a:lnTo>
                  <a:pt x="6985571" y="3445230"/>
                </a:lnTo>
                <a:lnTo>
                  <a:pt x="6984250" y="3445916"/>
                </a:lnTo>
                <a:lnTo>
                  <a:pt x="6982777" y="3446145"/>
                </a:lnTo>
                <a:close/>
              </a:path>
              <a:path extrusionOk="0" h="3446145" w="6987540">
                <a:moveTo>
                  <a:pt x="9525" y="9524"/>
                </a:moveTo>
                <a:lnTo>
                  <a:pt x="4762" y="9524"/>
                </a:lnTo>
                <a:lnTo>
                  <a:pt x="9525" y="4762"/>
                </a:lnTo>
                <a:lnTo>
                  <a:pt x="9525" y="9524"/>
                </a:lnTo>
                <a:close/>
              </a:path>
              <a:path extrusionOk="0" h="3446145" w="6987540">
                <a:moveTo>
                  <a:pt x="6978015" y="9524"/>
                </a:moveTo>
                <a:lnTo>
                  <a:pt x="9525" y="9524"/>
                </a:lnTo>
                <a:lnTo>
                  <a:pt x="9525" y="4762"/>
                </a:lnTo>
                <a:lnTo>
                  <a:pt x="6978015" y="4762"/>
                </a:lnTo>
                <a:lnTo>
                  <a:pt x="6978015" y="9524"/>
                </a:lnTo>
                <a:close/>
              </a:path>
              <a:path extrusionOk="0" h="3446145" w="6987540">
                <a:moveTo>
                  <a:pt x="6978015" y="3441382"/>
                </a:moveTo>
                <a:lnTo>
                  <a:pt x="6978015" y="4762"/>
                </a:lnTo>
                <a:lnTo>
                  <a:pt x="6982777" y="9524"/>
                </a:lnTo>
                <a:lnTo>
                  <a:pt x="6987540" y="9524"/>
                </a:lnTo>
                <a:lnTo>
                  <a:pt x="6987540" y="3436620"/>
                </a:lnTo>
                <a:lnTo>
                  <a:pt x="6982777" y="3436620"/>
                </a:lnTo>
                <a:lnTo>
                  <a:pt x="6978015" y="3441382"/>
                </a:lnTo>
                <a:close/>
              </a:path>
              <a:path extrusionOk="0" h="3446145" w="6987540">
                <a:moveTo>
                  <a:pt x="6987540" y="9524"/>
                </a:moveTo>
                <a:lnTo>
                  <a:pt x="6982777" y="9524"/>
                </a:lnTo>
                <a:lnTo>
                  <a:pt x="6978015" y="4762"/>
                </a:lnTo>
                <a:lnTo>
                  <a:pt x="6987540" y="4762"/>
                </a:lnTo>
                <a:lnTo>
                  <a:pt x="6987540" y="9524"/>
                </a:lnTo>
                <a:close/>
              </a:path>
              <a:path extrusionOk="0" h="3446145" w="6987540">
                <a:moveTo>
                  <a:pt x="9525" y="3441382"/>
                </a:moveTo>
                <a:lnTo>
                  <a:pt x="4762" y="3436620"/>
                </a:lnTo>
                <a:lnTo>
                  <a:pt x="9525" y="3436620"/>
                </a:lnTo>
                <a:lnTo>
                  <a:pt x="9525" y="3441382"/>
                </a:lnTo>
                <a:close/>
              </a:path>
              <a:path extrusionOk="0" h="3446145" w="6987540">
                <a:moveTo>
                  <a:pt x="6978015" y="3441382"/>
                </a:moveTo>
                <a:lnTo>
                  <a:pt x="9525" y="3441382"/>
                </a:lnTo>
                <a:lnTo>
                  <a:pt x="9525" y="3436620"/>
                </a:lnTo>
                <a:lnTo>
                  <a:pt x="6978015" y="3436620"/>
                </a:lnTo>
                <a:lnTo>
                  <a:pt x="6978015" y="3441382"/>
                </a:lnTo>
                <a:close/>
              </a:path>
              <a:path extrusionOk="0" h="3446145" w="6987540">
                <a:moveTo>
                  <a:pt x="6987540" y="3441382"/>
                </a:moveTo>
                <a:lnTo>
                  <a:pt x="6978015" y="3441382"/>
                </a:lnTo>
                <a:lnTo>
                  <a:pt x="6982777" y="3436620"/>
                </a:lnTo>
                <a:lnTo>
                  <a:pt x="6987540" y="3436620"/>
                </a:lnTo>
                <a:lnTo>
                  <a:pt x="6987540" y="3441382"/>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2" name="Google Shape;582;p17"/>
          <p:cNvSpPr txBox="1"/>
          <p:nvPr/>
        </p:nvSpPr>
        <p:spPr>
          <a:xfrm>
            <a:off x="401954" y="1118869"/>
            <a:ext cx="9664800" cy="956100"/>
          </a:xfrm>
          <a:prstGeom prst="rect">
            <a:avLst/>
          </a:prstGeom>
          <a:noFill/>
          <a:ln>
            <a:noFill/>
          </a:ln>
        </p:spPr>
        <p:txBody>
          <a:bodyPr anchorCtr="0" anchor="t" bIns="0" lIns="0" spcFirstLastPara="1" rIns="0" wrap="square" tIns="113650">
            <a:spAutoFit/>
          </a:bodyPr>
          <a:lstStyle/>
          <a:p>
            <a:pPr indent="0" lvl="0" marL="12700" marR="0" rtl="0" algn="l">
              <a:lnSpc>
                <a:spcPct val="100000"/>
              </a:lnSpc>
              <a:spcBef>
                <a:spcPts val="0"/>
              </a:spcBef>
              <a:spcAft>
                <a:spcPts val="0"/>
              </a:spcAft>
              <a:buNone/>
            </a:pPr>
            <a:r>
              <a:rPr i="1" lang="en-US" sz="2400">
                <a:latin typeface="Lustria"/>
                <a:ea typeface="Lustria"/>
                <a:cs typeface="Lustria"/>
                <a:sym typeface="Lustria"/>
              </a:rPr>
              <a:t>PIE CHART VISUALIZATION</a:t>
            </a:r>
            <a:endParaRPr sz="2400">
              <a:latin typeface="Lustria"/>
              <a:ea typeface="Lustria"/>
              <a:cs typeface="Lustria"/>
              <a:sym typeface="Lustria"/>
            </a:endParaRPr>
          </a:p>
          <a:p>
            <a:pPr indent="0" lvl="0" marL="5520055" marR="0" rtl="0" algn="l">
              <a:lnSpc>
                <a:spcPct val="100000"/>
              </a:lnSpc>
              <a:spcBef>
                <a:spcPts val="795"/>
              </a:spcBef>
              <a:spcAft>
                <a:spcPts val="0"/>
              </a:spcAft>
              <a:buNone/>
            </a:pPr>
            <a:r>
              <a:rPr i="1" lang="en-US" sz="2400">
                <a:latin typeface="Lustria"/>
                <a:ea typeface="Lustria"/>
                <a:cs typeface="Lustria"/>
                <a:sym typeface="Lustria"/>
              </a:rPr>
              <a:t>BAR CHART VISUALIZATION</a:t>
            </a:r>
            <a:endParaRPr sz="2400">
              <a:latin typeface="Lustria"/>
              <a:ea typeface="Lustria"/>
              <a:cs typeface="Lustria"/>
              <a:sym typeface="Lustria"/>
            </a:endParaRPr>
          </a:p>
        </p:txBody>
      </p:sp>
      <p:sp>
        <p:nvSpPr>
          <p:cNvPr id="583" name="Google Shape;583;p17"/>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4" name="Google Shape;584;p17"/>
          <p:cNvSpPr txBox="1"/>
          <p:nvPr>
            <p:ph idx="12" type="sldNum"/>
          </p:nvPr>
        </p:nvSpPr>
        <p:spPr>
          <a:xfrm>
            <a:off x="11277218" y="6470477"/>
            <a:ext cx="238800" cy="188700"/>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8"/>
          <p:cNvSpPr txBox="1"/>
          <p:nvPr>
            <p:ph type="title"/>
          </p:nvPr>
        </p:nvSpPr>
        <p:spPr>
          <a:xfrm>
            <a:off x="558165" y="685800"/>
            <a:ext cx="10054500" cy="705900"/>
          </a:xfrm>
          <a:prstGeom prst="rect">
            <a:avLst/>
          </a:prstGeom>
          <a:noFill/>
          <a:ln>
            <a:noFill/>
          </a:ln>
        </p:spPr>
        <p:txBody>
          <a:bodyPr anchorCtr="0" anchor="t" bIns="0" lIns="0" spcFirstLastPara="1" rIns="0" wrap="square" tIns="89525">
            <a:spAutoFit/>
          </a:bodyPr>
          <a:lstStyle/>
          <a:p>
            <a:pPr indent="0" lvl="0" marL="196850" rtl="0" algn="l">
              <a:lnSpc>
                <a:spcPct val="100000"/>
              </a:lnSpc>
              <a:spcBef>
                <a:spcPts val="0"/>
              </a:spcBef>
              <a:spcAft>
                <a:spcPts val="0"/>
              </a:spcAft>
              <a:buNone/>
            </a:pPr>
            <a:r>
              <a:rPr i="0" lang="en-US" sz="4000">
                <a:solidFill>
                  <a:srgbClr val="31859B"/>
                </a:solidFill>
                <a:latin typeface="Times New Roman"/>
                <a:ea typeface="Times New Roman"/>
                <a:cs typeface="Times New Roman"/>
                <a:sym typeface="Times New Roman"/>
              </a:rPr>
              <a:t>Conclusion</a:t>
            </a:r>
            <a:endParaRPr/>
          </a:p>
        </p:txBody>
      </p:sp>
      <p:sp>
        <p:nvSpPr>
          <p:cNvPr id="590" name="Google Shape;590;p18"/>
          <p:cNvSpPr txBox="1"/>
          <p:nvPr>
            <p:ph idx="1" type="body"/>
          </p:nvPr>
        </p:nvSpPr>
        <p:spPr>
          <a:xfrm>
            <a:off x="1145539" y="1764664"/>
            <a:ext cx="8281800" cy="339780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None/>
            </a:pPr>
            <a:r>
              <a:rPr lang="en-US" sz="2400"/>
              <a:t>In conclusion, this project highlights the importance of analyzing employee turnover through job satisfaction feedback to uncover underlying factors that contribute to attrition. By identifying patterns in employee dissatisfaction, organizations can gain valuable insights into the root causes of turnover. Implementing data-driven strategies based on these insights can enhance job satisfaction, improve employee retention, and ultimately reduce turnover rates, fostering a more stable, productive, and engaged workforce that supports long-term success</a:t>
            </a:r>
            <a:r>
              <a:rPr lang="en-US"/>
              <a:t>.</a:t>
            </a:r>
            <a:endParaRPr/>
          </a:p>
        </p:txBody>
      </p:sp>
      <p:sp>
        <p:nvSpPr>
          <p:cNvPr id="591" name="Google Shape;591;p18"/>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8"/>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9" name="Google Shape;409;p8"/>
          <p:cNvSpPr/>
          <p:nvPr/>
        </p:nvSpPr>
        <p:spPr>
          <a:xfrm>
            <a:off x="9353550"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10" name="Google Shape;410;p8"/>
          <p:cNvGrpSpPr/>
          <p:nvPr/>
        </p:nvGrpSpPr>
        <p:grpSpPr>
          <a:xfrm>
            <a:off x="466344" y="6409944"/>
            <a:ext cx="3704844" cy="295656"/>
            <a:chOff x="466344" y="6409944"/>
            <a:chExt cx="3704844" cy="295656"/>
          </a:xfrm>
        </p:grpSpPr>
        <p:pic>
          <p:nvPicPr>
            <p:cNvPr id="411" name="Google Shape;411;p8"/>
            <p:cNvPicPr preferRelativeResize="0"/>
            <p:nvPr/>
          </p:nvPicPr>
          <p:blipFill rotWithShape="1">
            <a:blip r:embed="rId3">
              <a:alphaModFix/>
            </a:blip>
            <a:srcRect b="0" l="0" r="0" t="0"/>
            <a:stretch/>
          </p:blipFill>
          <p:spPr>
            <a:xfrm>
              <a:off x="1667079" y="6467856"/>
              <a:ext cx="76186" cy="199644"/>
            </a:xfrm>
            <a:prstGeom prst="rect">
              <a:avLst/>
            </a:prstGeom>
            <a:noFill/>
            <a:ln>
              <a:noFill/>
            </a:ln>
          </p:spPr>
        </p:pic>
        <p:pic>
          <p:nvPicPr>
            <p:cNvPr id="412" name="Google Shape;412;p8"/>
            <p:cNvPicPr preferRelativeResize="0"/>
            <p:nvPr/>
          </p:nvPicPr>
          <p:blipFill rotWithShape="1">
            <a:blip r:embed="rId4">
              <a:alphaModFix/>
            </a:blip>
            <a:srcRect b="0" l="0" r="0" t="0"/>
            <a:stretch/>
          </p:blipFill>
          <p:spPr>
            <a:xfrm>
              <a:off x="466344" y="6409944"/>
              <a:ext cx="3704844" cy="295656"/>
            </a:xfrm>
            <a:prstGeom prst="rect">
              <a:avLst/>
            </a:prstGeom>
            <a:noFill/>
            <a:ln>
              <a:noFill/>
            </a:ln>
          </p:spPr>
        </p:pic>
      </p:grpSp>
      <p:sp>
        <p:nvSpPr>
          <p:cNvPr id="413" name="Google Shape;413;p8"/>
          <p:cNvSpPr txBox="1"/>
          <p:nvPr>
            <p:ph type="title"/>
          </p:nvPr>
        </p:nvSpPr>
        <p:spPr>
          <a:xfrm>
            <a:off x="544830" y="2121535"/>
            <a:ext cx="8629800" cy="2038500"/>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i="0" lang="en-US" sz="4400">
                <a:solidFill>
                  <a:srgbClr val="0F0F0F"/>
                </a:solidFill>
                <a:latin typeface="Times New Roman"/>
                <a:ea typeface="Times New Roman"/>
                <a:cs typeface="Times New Roman"/>
                <a:sym typeface="Times New Roman"/>
              </a:rPr>
              <a:t>"Analyzing Employee Attrition through Job Satisfaction Feedback" using Excel</a:t>
            </a:r>
            <a:endParaRPr sz="4400">
              <a:latin typeface="Times New Roman"/>
              <a:ea typeface="Times New Roman"/>
              <a:cs typeface="Times New Roman"/>
              <a:sym typeface="Times New Roman"/>
            </a:endParaRPr>
          </a:p>
        </p:txBody>
      </p:sp>
      <p:sp>
        <p:nvSpPr>
          <p:cNvPr id="414" name="Google Shape;414;p8"/>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5" name="Google Shape;415;p8"/>
          <p:cNvSpPr txBox="1"/>
          <p:nvPr>
            <p:ph idx="12" type="sldNum"/>
          </p:nvPr>
        </p:nvSpPr>
        <p:spPr>
          <a:xfrm>
            <a:off x="11277218" y="6470477"/>
            <a:ext cx="238800" cy="188700"/>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416" name="Google Shape;416;p8"/>
          <p:cNvSpPr txBox="1"/>
          <p:nvPr/>
        </p:nvSpPr>
        <p:spPr>
          <a:xfrm>
            <a:off x="612648" y="960120"/>
            <a:ext cx="64740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76923C"/>
                </a:solidFill>
                <a:latin typeface="Times New Roman"/>
                <a:ea typeface="Times New Roman"/>
                <a:cs typeface="Times New Roman"/>
                <a:sym typeface="Times New Roman"/>
              </a:rPr>
              <a:t>PROJECT</a:t>
            </a:r>
            <a:r>
              <a:rPr b="1" lang="en-US" sz="3600">
                <a:solidFill>
                  <a:srgbClr val="4F6128"/>
                </a:solidFill>
                <a:latin typeface="Times New Roman"/>
                <a:ea typeface="Times New Roman"/>
                <a:cs typeface="Times New Roman"/>
                <a:sym typeface="Times New Roman"/>
              </a:rPr>
              <a:t> </a:t>
            </a:r>
            <a:r>
              <a:rPr b="1" lang="en-US" sz="3600">
                <a:solidFill>
                  <a:srgbClr val="76923C"/>
                </a:solidFill>
                <a:latin typeface="Times New Roman"/>
                <a:ea typeface="Times New Roman"/>
                <a:cs typeface="Times New Roman"/>
                <a:sym typeface="Times New Roman"/>
              </a:rPr>
              <a:t>TITLE</a:t>
            </a:r>
            <a:endParaRPr b="1" sz="3600">
              <a:solidFill>
                <a:srgbClr val="76923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9"/>
          <p:cNvSpPr txBox="1"/>
          <p:nvPr/>
        </p:nvSpPr>
        <p:spPr>
          <a:xfrm>
            <a:off x="752475" y="6484447"/>
            <a:ext cx="1756500" cy="163200"/>
          </a:xfrm>
          <a:prstGeom prst="rect">
            <a:avLst/>
          </a:prstGeom>
          <a:noFill/>
          <a:ln>
            <a:noFill/>
          </a:ln>
        </p:spPr>
        <p:txBody>
          <a:bodyPr anchorCtr="0" anchor="t" bIns="0" lIns="0" spcFirstLastPara="1" rIns="0" wrap="square" tIns="0">
            <a:spAutoFit/>
          </a:bodyPr>
          <a:lstStyle/>
          <a:p>
            <a:pPr indent="0" lvl="0" marL="0" marR="0" rtl="0" algn="l">
              <a:lnSpc>
                <a:spcPct val="114545"/>
              </a:lnSpc>
              <a:spcBef>
                <a:spcPts val="0"/>
              </a:spcBef>
              <a:spcAft>
                <a:spcPts val="0"/>
              </a:spcAft>
              <a:buNone/>
            </a:pPr>
            <a:r>
              <a:rPr lang="en-US" sz="1100">
                <a:solidFill>
                  <a:srgbClr val="2C83C3"/>
                </a:solidFill>
                <a:latin typeface="Trebuchet MS"/>
                <a:ea typeface="Trebuchet MS"/>
                <a:cs typeface="Trebuchet MS"/>
                <a:sym typeface="Trebuchet MS"/>
              </a:rPr>
              <a:t>3/21/2024  </a:t>
            </a:r>
            <a:r>
              <a:rPr b="1" lang="en-US" sz="1100">
                <a:solidFill>
                  <a:srgbClr val="2C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423" name="Google Shape;423;p9"/>
          <p:cNvSpPr/>
          <p:nvPr/>
        </p:nvSpPr>
        <p:spPr>
          <a:xfrm>
            <a:off x="11010900" y="5610225"/>
            <a:ext cx="647700" cy="647700"/>
          </a:xfrm>
          <a:custGeom>
            <a:rect b="b" l="l" r="r" t="t"/>
            <a:pathLst>
              <a:path extrusionOk="0" h="647700" w="647700">
                <a:moveTo>
                  <a:pt x="323850" y="647700"/>
                </a:moveTo>
                <a:lnTo>
                  <a:pt x="276009" y="644182"/>
                </a:lnTo>
                <a:lnTo>
                  <a:pt x="230327" y="633984"/>
                </a:lnTo>
                <a:lnTo>
                  <a:pt x="187337" y="617601"/>
                </a:lnTo>
                <a:lnTo>
                  <a:pt x="147523" y="595528"/>
                </a:lnTo>
                <a:lnTo>
                  <a:pt x="111391" y="568261"/>
                </a:lnTo>
                <a:lnTo>
                  <a:pt x="79451" y="536321"/>
                </a:lnTo>
                <a:lnTo>
                  <a:pt x="52184" y="500189"/>
                </a:lnTo>
                <a:lnTo>
                  <a:pt x="30111" y="460375"/>
                </a:lnTo>
                <a:lnTo>
                  <a:pt x="13716" y="417385"/>
                </a:lnTo>
                <a:lnTo>
                  <a:pt x="3517" y="371703"/>
                </a:lnTo>
                <a:lnTo>
                  <a:pt x="0" y="323850"/>
                </a:lnTo>
                <a:lnTo>
                  <a:pt x="3517" y="275996"/>
                </a:lnTo>
                <a:lnTo>
                  <a:pt x="13716" y="230314"/>
                </a:lnTo>
                <a:lnTo>
                  <a:pt x="30111" y="187325"/>
                </a:lnTo>
                <a:lnTo>
                  <a:pt x="52184" y="147510"/>
                </a:lnTo>
                <a:lnTo>
                  <a:pt x="79451" y="111378"/>
                </a:lnTo>
                <a:lnTo>
                  <a:pt x="111391" y="79438"/>
                </a:lnTo>
                <a:lnTo>
                  <a:pt x="147523" y="52171"/>
                </a:lnTo>
                <a:lnTo>
                  <a:pt x="187337" y="30099"/>
                </a:lnTo>
                <a:lnTo>
                  <a:pt x="230327" y="13715"/>
                </a:lnTo>
                <a:lnTo>
                  <a:pt x="276009" y="3505"/>
                </a:lnTo>
                <a:lnTo>
                  <a:pt x="323850" y="0"/>
                </a:lnTo>
                <a:lnTo>
                  <a:pt x="371690" y="3505"/>
                </a:lnTo>
                <a:lnTo>
                  <a:pt x="417372" y="13715"/>
                </a:lnTo>
                <a:lnTo>
                  <a:pt x="460362" y="30099"/>
                </a:lnTo>
                <a:lnTo>
                  <a:pt x="500176" y="52171"/>
                </a:lnTo>
                <a:lnTo>
                  <a:pt x="536308" y="79438"/>
                </a:lnTo>
                <a:lnTo>
                  <a:pt x="568248" y="111378"/>
                </a:lnTo>
                <a:lnTo>
                  <a:pt x="595515" y="147510"/>
                </a:lnTo>
                <a:lnTo>
                  <a:pt x="617588" y="187325"/>
                </a:lnTo>
                <a:lnTo>
                  <a:pt x="633983" y="230314"/>
                </a:lnTo>
                <a:lnTo>
                  <a:pt x="644182" y="275996"/>
                </a:lnTo>
                <a:lnTo>
                  <a:pt x="647700" y="323850"/>
                </a:lnTo>
                <a:lnTo>
                  <a:pt x="644182" y="371703"/>
                </a:lnTo>
                <a:lnTo>
                  <a:pt x="633983" y="417385"/>
                </a:lnTo>
                <a:lnTo>
                  <a:pt x="617588" y="460375"/>
                </a:lnTo>
                <a:lnTo>
                  <a:pt x="595515" y="500189"/>
                </a:lnTo>
                <a:lnTo>
                  <a:pt x="568248" y="536321"/>
                </a:lnTo>
                <a:lnTo>
                  <a:pt x="536308" y="568261"/>
                </a:lnTo>
                <a:lnTo>
                  <a:pt x="500176" y="595528"/>
                </a:lnTo>
                <a:lnTo>
                  <a:pt x="460362" y="617601"/>
                </a:lnTo>
                <a:lnTo>
                  <a:pt x="417372" y="633984"/>
                </a:lnTo>
                <a:lnTo>
                  <a:pt x="371690" y="644182"/>
                </a:lnTo>
                <a:lnTo>
                  <a:pt x="323850" y="647700"/>
                </a:lnTo>
                <a:close/>
              </a:path>
            </a:pathLst>
          </a:custGeom>
          <a:solidFill>
            <a:srgbClr val="2C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424" name="Google Shape;424;p9"/>
          <p:cNvPicPr preferRelativeResize="0"/>
          <p:nvPr/>
        </p:nvPicPr>
        <p:blipFill rotWithShape="1">
          <a:blip r:embed="rId3">
            <a:alphaModFix/>
          </a:blip>
          <a:srcRect b="0" l="0" r="0" t="0"/>
          <a:stretch/>
        </p:blipFill>
        <p:spPr>
          <a:xfrm>
            <a:off x="10687811" y="6134100"/>
            <a:ext cx="248411" cy="248412"/>
          </a:xfrm>
          <a:prstGeom prst="rect">
            <a:avLst/>
          </a:prstGeom>
          <a:noFill/>
          <a:ln>
            <a:noFill/>
          </a:ln>
        </p:spPr>
      </p:pic>
      <p:grpSp>
        <p:nvGrpSpPr>
          <p:cNvPr id="425" name="Google Shape;425;p9"/>
          <p:cNvGrpSpPr/>
          <p:nvPr/>
        </p:nvGrpSpPr>
        <p:grpSpPr>
          <a:xfrm>
            <a:off x="47244" y="3819144"/>
            <a:ext cx="4123944" cy="3009899"/>
            <a:chOff x="47244" y="3819144"/>
            <a:chExt cx="4123944" cy="3009899"/>
          </a:xfrm>
        </p:grpSpPr>
        <p:pic>
          <p:nvPicPr>
            <p:cNvPr id="426" name="Google Shape;426;p9"/>
            <p:cNvPicPr preferRelativeResize="0"/>
            <p:nvPr/>
          </p:nvPicPr>
          <p:blipFill rotWithShape="1">
            <a:blip r:embed="rId4">
              <a:alphaModFix/>
            </a:blip>
            <a:srcRect b="0" l="0" r="0" t="0"/>
            <a:stretch/>
          </p:blipFill>
          <p:spPr>
            <a:xfrm>
              <a:off x="466344" y="6409944"/>
              <a:ext cx="3704844" cy="295656"/>
            </a:xfrm>
            <a:prstGeom prst="rect">
              <a:avLst/>
            </a:prstGeom>
            <a:noFill/>
            <a:ln>
              <a:noFill/>
            </a:ln>
          </p:spPr>
        </p:pic>
        <p:pic>
          <p:nvPicPr>
            <p:cNvPr id="427" name="Google Shape;427;p9"/>
            <p:cNvPicPr preferRelativeResize="0"/>
            <p:nvPr/>
          </p:nvPicPr>
          <p:blipFill rotWithShape="1">
            <a:blip r:embed="rId5">
              <a:alphaModFix/>
            </a:blip>
            <a:srcRect b="0" l="0" r="0" t="0"/>
            <a:stretch/>
          </p:blipFill>
          <p:spPr>
            <a:xfrm>
              <a:off x="47244" y="3819144"/>
              <a:ext cx="1734312" cy="3009899"/>
            </a:xfrm>
            <a:prstGeom prst="rect">
              <a:avLst/>
            </a:prstGeom>
            <a:noFill/>
            <a:ln>
              <a:noFill/>
            </a:ln>
          </p:spPr>
        </p:pic>
      </p:grpSp>
      <p:sp>
        <p:nvSpPr>
          <p:cNvPr id="428" name="Google Shape;428;p9"/>
          <p:cNvSpPr txBox="1"/>
          <p:nvPr/>
        </p:nvSpPr>
        <p:spPr>
          <a:xfrm>
            <a:off x="2588260" y="1737360"/>
            <a:ext cx="5106600" cy="3928200"/>
          </a:xfrm>
          <a:prstGeom prst="rect">
            <a:avLst/>
          </a:prstGeom>
          <a:noFill/>
          <a:ln>
            <a:noFill/>
          </a:ln>
        </p:spPr>
        <p:txBody>
          <a:bodyPr anchorCtr="0" anchor="t" bIns="0" lIns="0" spcFirstLastPara="1" rIns="0" wrap="square" tIns="13325">
            <a:spAutoFit/>
          </a:bodyPr>
          <a:lstStyle/>
          <a:p>
            <a:pPr indent="-307975" lvl="0" marL="316230" marR="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Problem Statement</a:t>
            </a:r>
            <a:endParaRPr sz="3200">
              <a:latin typeface="Times New Roman"/>
              <a:ea typeface="Times New Roman"/>
              <a:cs typeface="Times New Roman"/>
              <a:sym typeface="Times New Roman"/>
            </a:endParaRPr>
          </a:p>
          <a:p>
            <a:pPr indent="-307975" lvl="0" marL="316230" marR="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Project Overview</a:t>
            </a:r>
            <a:endParaRPr sz="3200">
              <a:latin typeface="Times New Roman"/>
              <a:ea typeface="Times New Roman"/>
              <a:cs typeface="Times New Roman"/>
              <a:sym typeface="Times New Roman"/>
            </a:endParaRPr>
          </a:p>
          <a:p>
            <a:pPr indent="-307975" lvl="0" marL="316230" marR="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End Users</a:t>
            </a:r>
            <a:endParaRPr sz="3200">
              <a:latin typeface="Times New Roman"/>
              <a:ea typeface="Times New Roman"/>
              <a:cs typeface="Times New Roman"/>
              <a:sym typeface="Times New Roman"/>
            </a:endParaRPr>
          </a:p>
          <a:p>
            <a:pPr indent="-307975" lvl="0" marL="316230" marR="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Our Solution and Proposition</a:t>
            </a:r>
            <a:endParaRPr sz="3200">
              <a:latin typeface="Times New Roman"/>
              <a:ea typeface="Times New Roman"/>
              <a:cs typeface="Times New Roman"/>
              <a:sym typeface="Times New Roman"/>
            </a:endParaRPr>
          </a:p>
          <a:p>
            <a:pPr indent="-196850" lvl="0" marL="12700" marR="1407160" rtl="0" algn="l">
              <a:lnSpc>
                <a:spcPct val="100000"/>
              </a:lnSpc>
              <a:spcBef>
                <a:spcPts val="0"/>
              </a:spcBef>
              <a:spcAft>
                <a:spcPts val="0"/>
              </a:spcAft>
              <a:buClr>
                <a:srgbClr val="0D0D0D"/>
              </a:buClr>
              <a:buSzPts val="3100"/>
              <a:buFont typeface="Times New Roman"/>
              <a:buAutoNum type="arabicPeriod"/>
            </a:pPr>
            <a:r>
              <a:rPr lang="en-US" sz="3200">
                <a:solidFill>
                  <a:srgbClr val="0D0D0D"/>
                </a:solidFill>
                <a:latin typeface="Times New Roman"/>
                <a:ea typeface="Times New Roman"/>
                <a:cs typeface="Times New Roman"/>
                <a:sym typeface="Times New Roman"/>
              </a:rPr>
              <a:t>	Dataset Description 6.Modelling Approach</a:t>
            </a:r>
            <a:endParaRPr sz="3200">
              <a:latin typeface="Times New Roman"/>
              <a:ea typeface="Times New Roman"/>
              <a:cs typeface="Times New Roman"/>
              <a:sym typeface="Times New Roman"/>
            </a:endParaRPr>
          </a:p>
          <a:p>
            <a:pPr indent="0" lvl="0" marL="12700" marR="1010918" rtl="0" algn="l">
              <a:lnSpc>
                <a:spcPct val="100000"/>
              </a:lnSpc>
              <a:spcBef>
                <a:spcPts val="0"/>
              </a:spcBef>
              <a:spcAft>
                <a:spcPts val="0"/>
              </a:spcAft>
              <a:buNone/>
            </a:pPr>
            <a:r>
              <a:rPr lang="en-US" sz="3200">
                <a:solidFill>
                  <a:srgbClr val="0D0D0D"/>
                </a:solidFill>
                <a:latin typeface="Times New Roman"/>
                <a:ea typeface="Times New Roman"/>
                <a:cs typeface="Times New Roman"/>
                <a:sym typeface="Times New Roman"/>
              </a:rPr>
              <a:t>7.Results and Discussion 8.Conclusion</a:t>
            </a:r>
            <a:endParaRPr sz="3200">
              <a:latin typeface="Times New Roman"/>
              <a:ea typeface="Times New Roman"/>
              <a:cs typeface="Times New Roman"/>
              <a:sym typeface="Times New Roman"/>
            </a:endParaRPr>
          </a:p>
        </p:txBody>
      </p:sp>
      <p:sp>
        <p:nvSpPr>
          <p:cNvPr id="429" name="Google Shape;429;p9"/>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0" name="Google Shape;430;p9"/>
          <p:cNvSpPr txBox="1"/>
          <p:nvPr>
            <p:ph idx="12" type="sldNum"/>
          </p:nvPr>
        </p:nvSpPr>
        <p:spPr>
          <a:xfrm>
            <a:off x="11277218" y="6470477"/>
            <a:ext cx="238800" cy="188700"/>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431" name="Google Shape;431;p9"/>
          <p:cNvSpPr txBox="1"/>
          <p:nvPr/>
        </p:nvSpPr>
        <p:spPr>
          <a:xfrm>
            <a:off x="1728216" y="905256"/>
            <a:ext cx="62637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1D1B10"/>
                </a:solidFill>
                <a:latin typeface="Times New Roman"/>
                <a:ea typeface="Times New Roman"/>
                <a:cs typeface="Times New Roman"/>
                <a:sym typeface="Times New Roman"/>
              </a:rPr>
              <a:t>AGENDA</a:t>
            </a:r>
            <a:endParaRPr b="1" sz="3600">
              <a:solidFill>
                <a:srgbClr val="1D1B10"/>
              </a:solidFill>
              <a:latin typeface="Times New Roman"/>
              <a:ea typeface="Times New Roman"/>
              <a:cs typeface="Times New Roman"/>
              <a:sym typeface="Times New Roman"/>
            </a:endParaRPr>
          </a:p>
        </p:txBody>
      </p:sp>
      <p:sp>
        <p:nvSpPr>
          <p:cNvPr id="432" name="Google Shape;432;p9"/>
          <p:cNvSpPr/>
          <p:nvPr/>
        </p:nvSpPr>
        <p:spPr>
          <a:xfrm>
            <a:off x="3522454" y="1159947"/>
            <a:ext cx="184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Font typeface="Arial"/>
              <a:buNone/>
            </a:pPr>
            <a:r>
              <a:t/>
            </a:r>
            <a:endParaRPr b="0" i="0" sz="1800" u="none" cap="none" strike="noStrike">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0"/>
          <p:cNvSpPr txBox="1"/>
          <p:nvPr>
            <p:ph type="ctrTitle"/>
          </p:nvPr>
        </p:nvSpPr>
        <p:spPr>
          <a:xfrm>
            <a:off x="833755" y="546100"/>
            <a:ext cx="5925900" cy="566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sz="3600">
                <a:solidFill>
                  <a:srgbClr val="76923C"/>
                </a:solidFill>
                <a:latin typeface="Times New Roman"/>
                <a:ea typeface="Times New Roman"/>
                <a:cs typeface="Times New Roman"/>
                <a:sym typeface="Times New Roman"/>
              </a:rPr>
              <a:t>PROBLEM</a:t>
            </a:r>
            <a:r>
              <a:rPr i="0" lang="en-US" sz="3600">
                <a:solidFill>
                  <a:srgbClr val="31859B"/>
                </a:solidFill>
                <a:latin typeface="Times New Roman"/>
                <a:ea typeface="Times New Roman"/>
                <a:cs typeface="Times New Roman"/>
                <a:sym typeface="Times New Roman"/>
              </a:rPr>
              <a:t> </a:t>
            </a:r>
            <a:r>
              <a:rPr i="0" lang="en-US" sz="3600">
                <a:solidFill>
                  <a:srgbClr val="76923C"/>
                </a:solidFill>
                <a:latin typeface="Times New Roman"/>
                <a:ea typeface="Times New Roman"/>
                <a:cs typeface="Times New Roman"/>
                <a:sym typeface="Times New Roman"/>
              </a:rPr>
              <a:t>STATEMENT</a:t>
            </a:r>
            <a:endParaRPr i="0" sz="3600">
              <a:solidFill>
                <a:srgbClr val="76923C"/>
              </a:solidFill>
              <a:latin typeface="Times New Roman"/>
              <a:ea typeface="Times New Roman"/>
              <a:cs typeface="Times New Roman"/>
              <a:sym typeface="Times New Roman"/>
            </a:endParaRPr>
          </a:p>
        </p:txBody>
      </p:sp>
      <p:pic>
        <p:nvPicPr>
          <p:cNvPr id="438" name="Google Shape;438;p10"/>
          <p:cNvPicPr preferRelativeResize="0"/>
          <p:nvPr/>
        </p:nvPicPr>
        <p:blipFill rotWithShape="1">
          <a:blip r:embed="rId3">
            <a:alphaModFix/>
          </a:blip>
          <a:srcRect b="0" l="0" r="0" t="0"/>
          <a:stretch/>
        </p:blipFill>
        <p:spPr>
          <a:xfrm>
            <a:off x="1667079" y="6467855"/>
            <a:ext cx="76186" cy="199644"/>
          </a:xfrm>
          <a:prstGeom prst="rect">
            <a:avLst/>
          </a:prstGeom>
          <a:noFill/>
          <a:ln>
            <a:noFill/>
          </a:ln>
        </p:spPr>
      </p:pic>
      <p:sp>
        <p:nvSpPr>
          <p:cNvPr id="439" name="Google Shape;439;p10"/>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0" name="Google Shape;440;p10"/>
          <p:cNvSpPr txBox="1"/>
          <p:nvPr>
            <p:ph idx="12" type="sldNum"/>
          </p:nvPr>
        </p:nvSpPr>
        <p:spPr>
          <a:xfrm>
            <a:off x="11277218" y="6470477"/>
            <a:ext cx="238800" cy="188700"/>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441" name="Google Shape;441;p10"/>
          <p:cNvSpPr txBox="1"/>
          <p:nvPr/>
        </p:nvSpPr>
        <p:spPr>
          <a:xfrm>
            <a:off x="804672" y="2130552"/>
            <a:ext cx="5989200" cy="2677800"/>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SzPts val="2800"/>
              <a:buFont typeface="Arial"/>
              <a:buChar char="•"/>
            </a:pPr>
            <a:r>
              <a:rPr lang="en-US" sz="2800">
                <a:latin typeface="Times New Roman"/>
                <a:ea typeface="Times New Roman"/>
                <a:cs typeface="Times New Roman"/>
                <a:sym typeface="Times New Roman"/>
              </a:rPr>
              <a:t> EASY DATA MANAGEMENT</a:t>
            </a:r>
            <a:endParaRPr/>
          </a:p>
          <a:p>
            <a:pPr indent="-177800" lvl="0" marL="0" marR="0" rtl="0" algn="l">
              <a:spcBef>
                <a:spcPts val="0"/>
              </a:spcBef>
              <a:spcAft>
                <a:spcPts val="0"/>
              </a:spcAft>
              <a:buSzPts val="2800"/>
              <a:buFont typeface="Arial"/>
              <a:buChar char="•"/>
            </a:pPr>
            <a:r>
              <a:rPr lang="en-US" sz="2800">
                <a:latin typeface="Times New Roman"/>
                <a:ea typeface="Times New Roman"/>
                <a:cs typeface="Times New Roman"/>
                <a:sym typeface="Times New Roman"/>
              </a:rPr>
              <a:t> DATA ORGANISATION</a:t>
            </a:r>
            <a:endParaRPr/>
          </a:p>
          <a:p>
            <a:pPr indent="-177800" lvl="0" marL="0" marR="0" rtl="0" algn="l">
              <a:spcBef>
                <a:spcPts val="0"/>
              </a:spcBef>
              <a:spcAft>
                <a:spcPts val="0"/>
              </a:spcAft>
              <a:buSzPts val="2800"/>
              <a:buFont typeface="Arial"/>
              <a:buChar char="•"/>
            </a:pPr>
            <a:r>
              <a:rPr lang="en-US" sz="2800">
                <a:latin typeface="Times New Roman"/>
                <a:ea typeface="Times New Roman"/>
                <a:cs typeface="Times New Roman"/>
                <a:sym typeface="Times New Roman"/>
              </a:rPr>
              <a:t> AUTONATION</a:t>
            </a:r>
            <a:endParaRPr/>
          </a:p>
          <a:p>
            <a:pPr indent="-177800" lvl="0" marL="0" marR="0" rtl="0" algn="l">
              <a:spcBef>
                <a:spcPts val="0"/>
              </a:spcBef>
              <a:spcAft>
                <a:spcPts val="0"/>
              </a:spcAft>
              <a:buSzPts val="2800"/>
              <a:buFont typeface="Arial"/>
              <a:buChar char="•"/>
            </a:pPr>
            <a:r>
              <a:rPr lang="en-US" sz="2800">
                <a:latin typeface="Times New Roman"/>
                <a:ea typeface="Times New Roman"/>
                <a:cs typeface="Times New Roman"/>
                <a:sym typeface="Times New Roman"/>
              </a:rPr>
              <a:t> EASY TO USE</a:t>
            </a:r>
            <a:endParaRPr/>
          </a:p>
          <a:p>
            <a:pPr indent="-177800" lvl="0" marL="0" marR="0" rtl="0" algn="l">
              <a:spcBef>
                <a:spcPts val="0"/>
              </a:spcBef>
              <a:spcAft>
                <a:spcPts val="0"/>
              </a:spcAft>
              <a:buSzPts val="2800"/>
              <a:buFont typeface="Arial"/>
              <a:buChar char="•"/>
            </a:pPr>
            <a:r>
              <a:rPr lang="en-US" sz="2800">
                <a:latin typeface="Times New Roman"/>
                <a:ea typeface="Times New Roman"/>
                <a:cs typeface="Times New Roman"/>
                <a:sym typeface="Times New Roman"/>
              </a:rPr>
              <a:t> VERSATILELY</a:t>
            </a:r>
            <a:endParaRPr/>
          </a:p>
          <a:p>
            <a:pPr indent="-177800" lvl="0" marL="0" marR="0" rtl="0" algn="l">
              <a:spcBef>
                <a:spcPts val="0"/>
              </a:spcBef>
              <a:spcAft>
                <a:spcPts val="0"/>
              </a:spcAft>
              <a:buSzPts val="2800"/>
              <a:buFont typeface="Arial"/>
              <a:buChar char="•"/>
            </a:pPr>
            <a:r>
              <a:rPr lang="en-US" sz="2800">
                <a:latin typeface="Times New Roman"/>
                <a:ea typeface="Times New Roman"/>
                <a:cs typeface="Times New Roman"/>
                <a:sym typeface="Times New Roman"/>
              </a:rPr>
              <a:t>COLLOBRATION</a:t>
            </a:r>
            <a:endParaRPr sz="2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1"/>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47" name="Google Shape;447;p11"/>
          <p:cNvGrpSpPr/>
          <p:nvPr/>
        </p:nvGrpSpPr>
        <p:grpSpPr>
          <a:xfrm>
            <a:off x="8657843" y="2648711"/>
            <a:ext cx="3534155" cy="3810000"/>
            <a:chOff x="8657843" y="2648711"/>
            <a:chExt cx="3534155" cy="3810000"/>
          </a:xfrm>
        </p:grpSpPr>
        <p:sp>
          <p:nvSpPr>
            <p:cNvPr id="448" name="Google Shape;448;p11"/>
            <p:cNvSpPr/>
            <p:nvPr/>
          </p:nvSpPr>
          <p:spPr>
            <a:xfrm>
              <a:off x="9353549"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449" name="Google Shape;449;p11"/>
            <p:cNvPicPr preferRelativeResize="0"/>
            <p:nvPr/>
          </p:nvPicPr>
          <p:blipFill rotWithShape="1">
            <a:blip r:embed="rId3">
              <a:alphaModFix/>
            </a:blip>
            <a:srcRect b="0" l="0" r="0" t="0"/>
            <a:stretch/>
          </p:blipFill>
          <p:spPr>
            <a:xfrm>
              <a:off x="8657843" y="2648711"/>
              <a:ext cx="3534155" cy="3810000"/>
            </a:xfrm>
            <a:prstGeom prst="rect">
              <a:avLst/>
            </a:prstGeom>
            <a:noFill/>
            <a:ln>
              <a:noFill/>
            </a:ln>
          </p:spPr>
        </p:pic>
      </p:grpSp>
      <p:sp>
        <p:nvSpPr>
          <p:cNvPr id="450" name="Google Shape;450;p11"/>
          <p:cNvSpPr txBox="1"/>
          <p:nvPr>
            <p:ph type="title"/>
          </p:nvPr>
        </p:nvSpPr>
        <p:spPr>
          <a:xfrm>
            <a:off x="739775" y="803909"/>
            <a:ext cx="5518200" cy="566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76923C"/>
                </a:solidFill>
                <a:latin typeface="Arial Black"/>
                <a:ea typeface="Arial Black"/>
                <a:cs typeface="Arial Black"/>
                <a:sym typeface="Arial Black"/>
              </a:rPr>
              <a:t>PROJECT OVERVIEW</a:t>
            </a:r>
            <a:endParaRPr sz="3600">
              <a:solidFill>
                <a:srgbClr val="76923C"/>
              </a:solidFill>
              <a:latin typeface="Arial Black"/>
              <a:ea typeface="Arial Black"/>
              <a:cs typeface="Arial Black"/>
              <a:sym typeface="Arial Black"/>
            </a:endParaRPr>
          </a:p>
        </p:txBody>
      </p:sp>
      <p:pic>
        <p:nvPicPr>
          <p:cNvPr id="451" name="Google Shape;451;p11"/>
          <p:cNvPicPr preferRelativeResize="0"/>
          <p:nvPr/>
        </p:nvPicPr>
        <p:blipFill rotWithShape="1">
          <a:blip r:embed="rId4">
            <a:alphaModFix/>
          </a:blip>
          <a:srcRect b="0" l="0" r="0" t="0"/>
          <a:stretch/>
        </p:blipFill>
        <p:spPr>
          <a:xfrm>
            <a:off x="1667079" y="6467855"/>
            <a:ext cx="76186" cy="199644"/>
          </a:xfrm>
          <a:prstGeom prst="rect">
            <a:avLst/>
          </a:prstGeom>
          <a:noFill/>
          <a:ln>
            <a:noFill/>
          </a:ln>
        </p:spPr>
      </p:pic>
      <p:sp>
        <p:nvSpPr>
          <p:cNvPr id="452" name="Google Shape;452;p11"/>
          <p:cNvSpPr txBox="1"/>
          <p:nvPr/>
        </p:nvSpPr>
        <p:spPr>
          <a:xfrm>
            <a:off x="634365" y="1655065"/>
            <a:ext cx="8142000" cy="3028500"/>
          </a:xfrm>
          <a:prstGeom prst="rect">
            <a:avLst/>
          </a:prstGeom>
          <a:noFill/>
          <a:ln>
            <a:noFill/>
          </a:ln>
        </p:spPr>
        <p:txBody>
          <a:bodyPr anchorCtr="0" anchor="t" bIns="0" lIns="0" spcFirstLastPara="1" rIns="0" wrap="square" tIns="12050">
            <a:spAutoFit/>
          </a:bodyPr>
          <a:lstStyle/>
          <a:p>
            <a:pPr indent="0" lvl="0" marL="38100" marR="30480" rtl="0" algn="just">
              <a:spcBef>
                <a:spcPts val="0"/>
              </a:spcBef>
              <a:spcAft>
                <a:spcPts val="0"/>
              </a:spcAft>
              <a:buNone/>
            </a:pPr>
            <a:r>
              <a:rPr lang="en-US" sz="2800">
                <a:latin typeface="Times New Roman"/>
                <a:ea typeface="Times New Roman"/>
                <a:cs typeface="Times New Roman"/>
                <a:sym typeface="Times New Roman"/>
              </a:rPr>
              <a:t>This project aims to examine employee attrition by analyzing job satisfaction levels through feedback. The goal is to identify patterns in turnover, understand the factors influencing job satisfaction. The findings will assist in developing strategies to improve job satisfaction, reduce turnover rates, and promote a more stable, motivated workforce.</a:t>
            </a:r>
            <a:endParaRPr sz="2800">
              <a:latin typeface="Times New Roman"/>
              <a:ea typeface="Times New Roman"/>
              <a:cs typeface="Times New Roman"/>
              <a:sym typeface="Times New Roman"/>
            </a:endParaRPr>
          </a:p>
        </p:txBody>
      </p:sp>
      <p:sp>
        <p:nvSpPr>
          <p:cNvPr id="453" name="Google Shape;453;p11"/>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4" name="Google Shape;454;p11"/>
          <p:cNvSpPr txBox="1"/>
          <p:nvPr>
            <p:ph idx="12" type="sldNum"/>
          </p:nvPr>
        </p:nvSpPr>
        <p:spPr>
          <a:xfrm>
            <a:off x="11277218" y="6470477"/>
            <a:ext cx="238800" cy="188700"/>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2"/>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0" name="Google Shape;460;p12"/>
          <p:cNvSpPr/>
          <p:nvPr/>
        </p:nvSpPr>
        <p:spPr>
          <a:xfrm>
            <a:off x="9353550"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1" name="Google Shape;461;p12"/>
          <p:cNvSpPr txBox="1"/>
          <p:nvPr>
            <p:ph type="title"/>
          </p:nvPr>
        </p:nvSpPr>
        <p:spPr>
          <a:xfrm>
            <a:off x="558165" y="248920"/>
            <a:ext cx="10054500" cy="1250400"/>
          </a:xfrm>
          <a:prstGeom prst="rect">
            <a:avLst/>
          </a:prstGeom>
          <a:noFill/>
          <a:ln>
            <a:noFill/>
          </a:ln>
        </p:spPr>
        <p:txBody>
          <a:bodyPr anchorCtr="0" anchor="t" bIns="0" lIns="0" spcFirstLastPara="1" rIns="0" wrap="square" tIns="628000">
            <a:spAutoFit/>
          </a:bodyPr>
          <a:lstStyle/>
          <a:p>
            <a:pPr indent="0" lvl="0" marL="153035" rtl="0" algn="l">
              <a:lnSpc>
                <a:spcPct val="100000"/>
              </a:lnSpc>
              <a:spcBef>
                <a:spcPts val="0"/>
              </a:spcBef>
              <a:spcAft>
                <a:spcPts val="0"/>
              </a:spcAft>
              <a:buNone/>
            </a:pPr>
            <a:r>
              <a:rPr i="0" lang="en-US" sz="4000">
                <a:solidFill>
                  <a:srgbClr val="31859B"/>
                </a:solidFill>
                <a:latin typeface="Times New Roman"/>
                <a:ea typeface="Times New Roman"/>
                <a:cs typeface="Times New Roman"/>
                <a:sym typeface="Times New Roman"/>
              </a:rPr>
              <a:t>WHO ARE THE END USERS</a:t>
            </a:r>
            <a:r>
              <a:rPr lang="en-US" sz="4000">
                <a:solidFill>
                  <a:srgbClr val="31859B"/>
                </a:solidFill>
                <a:latin typeface="Arial Black"/>
                <a:ea typeface="Arial Black"/>
                <a:cs typeface="Arial Black"/>
                <a:sym typeface="Arial Black"/>
              </a:rPr>
              <a:t>?</a:t>
            </a:r>
            <a:endParaRPr sz="4000">
              <a:solidFill>
                <a:srgbClr val="31859B"/>
              </a:solidFill>
              <a:latin typeface="Arial Black"/>
              <a:ea typeface="Arial Black"/>
              <a:cs typeface="Arial Black"/>
              <a:sym typeface="Arial Black"/>
            </a:endParaRPr>
          </a:p>
        </p:txBody>
      </p:sp>
      <p:grpSp>
        <p:nvGrpSpPr>
          <p:cNvPr id="462" name="Google Shape;462;p12"/>
          <p:cNvGrpSpPr/>
          <p:nvPr/>
        </p:nvGrpSpPr>
        <p:grpSpPr>
          <a:xfrm>
            <a:off x="685800" y="1676400"/>
            <a:ext cx="2467356" cy="4981956"/>
            <a:chOff x="685800" y="1676400"/>
            <a:chExt cx="2467356" cy="4981956"/>
          </a:xfrm>
        </p:grpSpPr>
        <p:pic>
          <p:nvPicPr>
            <p:cNvPr id="463" name="Google Shape;463;p12"/>
            <p:cNvPicPr preferRelativeResize="0"/>
            <p:nvPr/>
          </p:nvPicPr>
          <p:blipFill rotWithShape="1">
            <a:blip r:embed="rId3">
              <a:alphaModFix/>
            </a:blip>
            <a:srcRect b="0" l="0" r="0" t="0"/>
            <a:stretch/>
          </p:blipFill>
          <p:spPr>
            <a:xfrm>
              <a:off x="723900" y="6172200"/>
              <a:ext cx="2180844" cy="486156"/>
            </a:xfrm>
            <a:prstGeom prst="rect">
              <a:avLst/>
            </a:prstGeom>
            <a:noFill/>
            <a:ln>
              <a:noFill/>
            </a:ln>
          </p:spPr>
        </p:pic>
        <p:pic>
          <p:nvPicPr>
            <p:cNvPr id="464" name="Google Shape;464;p12"/>
            <p:cNvPicPr preferRelativeResize="0"/>
            <p:nvPr/>
          </p:nvPicPr>
          <p:blipFill rotWithShape="1">
            <a:blip r:embed="rId4">
              <a:alphaModFix/>
            </a:blip>
            <a:srcRect b="0" l="0" r="0" t="0"/>
            <a:stretch/>
          </p:blipFill>
          <p:spPr>
            <a:xfrm>
              <a:off x="836676" y="1676400"/>
              <a:ext cx="1719071" cy="2221992"/>
            </a:xfrm>
            <a:prstGeom prst="rect">
              <a:avLst/>
            </a:prstGeom>
            <a:noFill/>
            <a:ln>
              <a:noFill/>
            </a:ln>
          </p:spPr>
        </p:pic>
        <p:pic>
          <p:nvPicPr>
            <p:cNvPr id="465" name="Google Shape;465;p12"/>
            <p:cNvPicPr preferRelativeResize="0"/>
            <p:nvPr/>
          </p:nvPicPr>
          <p:blipFill rotWithShape="1">
            <a:blip r:embed="rId5">
              <a:alphaModFix/>
            </a:blip>
            <a:srcRect b="0" l="0" r="0" t="0"/>
            <a:stretch/>
          </p:blipFill>
          <p:spPr>
            <a:xfrm>
              <a:off x="685800" y="4419600"/>
              <a:ext cx="2467356" cy="1848612"/>
            </a:xfrm>
            <a:prstGeom prst="rect">
              <a:avLst/>
            </a:prstGeom>
            <a:noFill/>
            <a:ln>
              <a:noFill/>
            </a:ln>
          </p:spPr>
        </p:pic>
      </p:grpSp>
      <p:sp>
        <p:nvSpPr>
          <p:cNvPr id="466" name="Google Shape;466;p12"/>
          <p:cNvSpPr txBox="1"/>
          <p:nvPr/>
        </p:nvSpPr>
        <p:spPr>
          <a:xfrm>
            <a:off x="2984500" y="2184400"/>
            <a:ext cx="5637600" cy="33579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latin typeface="Times New Roman"/>
                <a:ea typeface="Times New Roman"/>
                <a:cs typeface="Times New Roman"/>
                <a:sym typeface="Times New Roman"/>
              </a:rPr>
              <a:t>MANAGING DIRECTOR</a:t>
            </a:r>
            <a:endParaRPr sz="2800">
              <a:latin typeface="Times New Roman"/>
              <a:ea typeface="Times New Roman"/>
              <a:cs typeface="Times New Roman"/>
              <a:sym typeface="Times New Roman"/>
            </a:endParaRPr>
          </a:p>
          <a:p>
            <a:pPr indent="0" lvl="0" marL="12700" marR="0" rtl="0" algn="l">
              <a:lnSpc>
                <a:spcPct val="100000"/>
              </a:lnSpc>
              <a:spcBef>
                <a:spcPts val="25"/>
              </a:spcBef>
              <a:spcAft>
                <a:spcPts val="0"/>
              </a:spcAft>
              <a:buNone/>
            </a:pPr>
            <a:r>
              <a:rPr lang="en-US" sz="2400">
                <a:latin typeface="Times New Roman"/>
                <a:ea typeface="Times New Roman"/>
                <a:cs typeface="Times New Roman"/>
                <a:sym typeface="Times New Roman"/>
              </a:rPr>
              <a:t>-To Examine the Employee Turnover</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0" marR="0" rtl="0" algn="l">
              <a:lnSpc>
                <a:spcPct val="100000"/>
              </a:lnSpc>
              <a:spcBef>
                <a:spcPts val="1019"/>
              </a:spcBef>
              <a:spcAft>
                <a:spcPts val="0"/>
              </a:spcAft>
              <a:buNone/>
            </a:pPr>
            <a:r>
              <a:t/>
            </a:r>
            <a:endParaRPr sz="2400">
              <a:latin typeface="Times New Roman"/>
              <a:ea typeface="Times New Roman"/>
              <a:cs typeface="Times New Roman"/>
              <a:sym typeface="Times New Roman"/>
            </a:endParaRPr>
          </a:p>
          <a:p>
            <a:pPr indent="-342265" lvl="0" marL="1200785" marR="0" rtl="0" algn="l">
              <a:lnSpc>
                <a:spcPct val="100000"/>
              </a:lnSpc>
              <a:spcBef>
                <a:spcPts val="0"/>
              </a:spcBef>
              <a:spcAft>
                <a:spcPts val="0"/>
              </a:spcAft>
              <a:buSzPts val="2800"/>
              <a:buFont typeface="Noto Sans Symbols"/>
              <a:buChar char="⮚"/>
            </a:pPr>
            <a:r>
              <a:rPr lang="en-US" sz="2800">
                <a:latin typeface="Times New Roman"/>
                <a:ea typeface="Times New Roman"/>
                <a:cs typeface="Times New Roman"/>
                <a:sym typeface="Times New Roman"/>
              </a:rPr>
              <a:t>Human Resources (HR) Teams</a:t>
            </a:r>
            <a:endParaRPr sz="2800">
              <a:latin typeface="Times New Roman"/>
              <a:ea typeface="Times New Roman"/>
              <a:cs typeface="Times New Roman"/>
              <a:sym typeface="Times New Roman"/>
            </a:endParaRPr>
          </a:p>
          <a:p>
            <a:pPr indent="-342265" lvl="0" marL="1200785" marR="0" rtl="0" algn="l">
              <a:lnSpc>
                <a:spcPct val="100000"/>
              </a:lnSpc>
              <a:spcBef>
                <a:spcPts val="0"/>
              </a:spcBef>
              <a:spcAft>
                <a:spcPts val="0"/>
              </a:spcAft>
              <a:buSzPts val="2800"/>
              <a:buFont typeface="Noto Sans Symbols"/>
              <a:buChar char="⮚"/>
            </a:pPr>
            <a:r>
              <a:rPr lang="en-US" sz="2800">
                <a:latin typeface="Times New Roman"/>
                <a:ea typeface="Times New Roman"/>
                <a:cs typeface="Times New Roman"/>
                <a:sym typeface="Times New Roman"/>
              </a:rPr>
              <a:t>Management &amp; Executives</a:t>
            </a:r>
            <a:endParaRPr sz="2800">
              <a:latin typeface="Times New Roman"/>
              <a:ea typeface="Times New Roman"/>
              <a:cs typeface="Times New Roman"/>
              <a:sym typeface="Times New Roman"/>
            </a:endParaRPr>
          </a:p>
          <a:p>
            <a:pPr indent="-342265" lvl="0" marL="1200785" marR="0" rtl="0" algn="l">
              <a:lnSpc>
                <a:spcPct val="100000"/>
              </a:lnSpc>
              <a:spcBef>
                <a:spcPts val="0"/>
              </a:spcBef>
              <a:spcAft>
                <a:spcPts val="0"/>
              </a:spcAft>
              <a:buSzPts val="2800"/>
              <a:buFont typeface="Noto Sans Symbols"/>
              <a:buChar char="⮚"/>
            </a:pPr>
            <a:r>
              <a:rPr lang="en-US" sz="2800">
                <a:latin typeface="Times New Roman"/>
                <a:ea typeface="Times New Roman"/>
                <a:cs typeface="Times New Roman"/>
                <a:sym typeface="Times New Roman"/>
              </a:rPr>
              <a:t>Team Leaders &amp; Supervisors</a:t>
            </a:r>
            <a:endParaRPr sz="2800">
              <a:latin typeface="Times New Roman"/>
              <a:ea typeface="Times New Roman"/>
              <a:cs typeface="Times New Roman"/>
              <a:sym typeface="Times New Roman"/>
            </a:endParaRPr>
          </a:p>
          <a:p>
            <a:pPr indent="-342265" lvl="0" marL="1200785" marR="0" rtl="0" algn="l">
              <a:lnSpc>
                <a:spcPct val="100000"/>
              </a:lnSpc>
              <a:spcBef>
                <a:spcPts val="0"/>
              </a:spcBef>
              <a:spcAft>
                <a:spcPts val="0"/>
              </a:spcAft>
              <a:buSzPts val="2800"/>
              <a:buFont typeface="Noto Sans Symbols"/>
              <a:buChar char="⮚"/>
            </a:pPr>
            <a:r>
              <a:rPr lang="en-US" sz="2800">
                <a:latin typeface="Times New Roman"/>
                <a:ea typeface="Times New Roman"/>
                <a:cs typeface="Times New Roman"/>
                <a:sym typeface="Times New Roman"/>
              </a:rPr>
              <a:t>Business Analysts</a:t>
            </a:r>
            <a:endParaRPr sz="2800">
              <a:latin typeface="Times New Roman"/>
              <a:ea typeface="Times New Roman"/>
              <a:cs typeface="Times New Roman"/>
              <a:sym typeface="Times New Roman"/>
            </a:endParaRPr>
          </a:p>
        </p:txBody>
      </p:sp>
      <p:sp>
        <p:nvSpPr>
          <p:cNvPr id="467" name="Google Shape;467;p12"/>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8" name="Google Shape;468;p12"/>
          <p:cNvSpPr txBox="1"/>
          <p:nvPr>
            <p:ph idx="12" type="sldNum"/>
          </p:nvPr>
        </p:nvSpPr>
        <p:spPr>
          <a:xfrm>
            <a:off x="11277218" y="6470477"/>
            <a:ext cx="238800" cy="188700"/>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13"/>
          <p:cNvPicPr preferRelativeResize="0"/>
          <p:nvPr/>
        </p:nvPicPr>
        <p:blipFill rotWithShape="1">
          <a:blip r:embed="rId3">
            <a:alphaModFix/>
          </a:blip>
          <a:srcRect b="0" l="0" r="0" t="0"/>
          <a:stretch/>
        </p:blipFill>
        <p:spPr>
          <a:xfrm>
            <a:off x="557784" y="2089403"/>
            <a:ext cx="2695956" cy="3247643"/>
          </a:xfrm>
          <a:prstGeom prst="rect">
            <a:avLst/>
          </a:prstGeom>
          <a:noFill/>
          <a:ln>
            <a:noFill/>
          </a:ln>
        </p:spPr>
      </p:pic>
      <p:sp>
        <p:nvSpPr>
          <p:cNvPr id="474" name="Google Shape;474;p13"/>
          <p:cNvSpPr/>
          <p:nvPr/>
        </p:nvSpPr>
        <p:spPr>
          <a:xfrm>
            <a:off x="9353550" y="5362575"/>
            <a:ext cx="457200" cy="457200"/>
          </a:xfrm>
          <a:custGeom>
            <a:rect b="b" l="l" r="r" t="t"/>
            <a:pathLst>
              <a:path extrusionOk="0" h="457200" w="457200">
                <a:moveTo>
                  <a:pt x="457200" y="457200"/>
                </a:moveTo>
                <a:lnTo>
                  <a:pt x="0" y="457200"/>
                </a:lnTo>
                <a:lnTo>
                  <a:pt x="0" y="0"/>
                </a:lnTo>
                <a:lnTo>
                  <a:pt x="457200" y="0"/>
                </a:lnTo>
                <a:lnTo>
                  <a:pt x="457200" y="45720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5" name="Google Shape;475;p13"/>
          <p:cNvSpPr/>
          <p:nvPr/>
        </p:nvSpPr>
        <p:spPr>
          <a:xfrm>
            <a:off x="9353550" y="5895975"/>
            <a:ext cx="180975" cy="180975"/>
          </a:xfrm>
          <a:custGeom>
            <a:rect b="b" l="l" r="r" t="t"/>
            <a:pathLst>
              <a:path extrusionOk="0" h="180975" w="180975">
                <a:moveTo>
                  <a:pt x="180975" y="180975"/>
                </a:moveTo>
                <a:lnTo>
                  <a:pt x="0" y="180975"/>
                </a:lnTo>
                <a:lnTo>
                  <a:pt x="0" y="0"/>
                </a:lnTo>
                <a:lnTo>
                  <a:pt x="180975" y="0"/>
                </a:lnTo>
                <a:lnTo>
                  <a:pt x="180975" y="180975"/>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6" name="Google Shape;476;p13"/>
          <p:cNvSpPr txBox="1"/>
          <p:nvPr>
            <p:ph type="title"/>
          </p:nvPr>
        </p:nvSpPr>
        <p:spPr>
          <a:xfrm>
            <a:off x="558165" y="248920"/>
            <a:ext cx="10054500" cy="1353600"/>
          </a:xfrm>
          <a:prstGeom prst="rect">
            <a:avLst/>
          </a:prstGeom>
          <a:noFill/>
          <a:ln>
            <a:noFill/>
          </a:ln>
        </p:spPr>
        <p:txBody>
          <a:bodyPr anchorCtr="0" anchor="t" bIns="0" lIns="0" spcFirstLastPara="1" rIns="0" wrap="square" tIns="365125">
            <a:spAutoFit/>
          </a:bodyPr>
          <a:lstStyle/>
          <a:p>
            <a:pPr indent="0" lvl="0" marL="12700" rtl="0" algn="ctr">
              <a:lnSpc>
                <a:spcPct val="100000"/>
              </a:lnSpc>
              <a:spcBef>
                <a:spcPts val="0"/>
              </a:spcBef>
              <a:spcAft>
                <a:spcPts val="0"/>
              </a:spcAft>
              <a:buNone/>
            </a:pPr>
            <a:r>
              <a:rPr i="0" lang="en-US" sz="3200">
                <a:solidFill>
                  <a:srgbClr val="76923C"/>
                </a:solidFill>
                <a:latin typeface="Times New Roman"/>
                <a:ea typeface="Times New Roman"/>
                <a:cs typeface="Times New Roman"/>
                <a:sym typeface="Times New Roman"/>
              </a:rPr>
              <a:t>OUR SOLUTION AND ITS </a:t>
            </a:r>
            <a:br>
              <a:rPr i="0" lang="en-US" sz="3200">
                <a:solidFill>
                  <a:srgbClr val="76923C"/>
                </a:solidFill>
                <a:latin typeface="Times New Roman"/>
                <a:ea typeface="Times New Roman"/>
                <a:cs typeface="Times New Roman"/>
                <a:sym typeface="Times New Roman"/>
              </a:rPr>
            </a:br>
            <a:r>
              <a:rPr i="0" lang="en-US" sz="3200">
                <a:solidFill>
                  <a:srgbClr val="76923C"/>
                </a:solidFill>
                <a:latin typeface="Times New Roman"/>
                <a:ea typeface="Times New Roman"/>
                <a:cs typeface="Times New Roman"/>
                <a:sym typeface="Times New Roman"/>
              </a:rPr>
              <a:t>VALUE PROPOSITION</a:t>
            </a:r>
            <a:endParaRPr i="0" sz="3200">
              <a:solidFill>
                <a:srgbClr val="76923C"/>
              </a:solidFill>
              <a:latin typeface="Times New Roman"/>
              <a:ea typeface="Times New Roman"/>
              <a:cs typeface="Times New Roman"/>
              <a:sym typeface="Times New Roman"/>
            </a:endParaRPr>
          </a:p>
        </p:txBody>
      </p:sp>
      <p:pic>
        <p:nvPicPr>
          <p:cNvPr id="477" name="Google Shape;477;p13"/>
          <p:cNvPicPr preferRelativeResize="0"/>
          <p:nvPr/>
        </p:nvPicPr>
        <p:blipFill rotWithShape="1">
          <a:blip r:embed="rId4">
            <a:alphaModFix/>
          </a:blip>
          <a:srcRect b="0" l="0" r="0" t="0"/>
          <a:stretch/>
        </p:blipFill>
        <p:spPr>
          <a:xfrm>
            <a:off x="1667079" y="6467855"/>
            <a:ext cx="76186" cy="199644"/>
          </a:xfrm>
          <a:prstGeom prst="rect">
            <a:avLst/>
          </a:prstGeom>
          <a:noFill/>
          <a:ln>
            <a:noFill/>
          </a:ln>
        </p:spPr>
      </p:pic>
      <p:sp>
        <p:nvSpPr>
          <p:cNvPr id="478" name="Google Shape;478;p13"/>
          <p:cNvSpPr txBox="1"/>
          <p:nvPr/>
        </p:nvSpPr>
        <p:spPr>
          <a:xfrm>
            <a:off x="3465576" y="1956817"/>
            <a:ext cx="5833800" cy="3706200"/>
          </a:xfrm>
          <a:prstGeom prst="rect">
            <a:avLst/>
          </a:prstGeom>
          <a:noFill/>
          <a:ln>
            <a:noFill/>
          </a:ln>
        </p:spPr>
        <p:txBody>
          <a:bodyPr anchorCtr="0" anchor="t" bIns="0" lIns="0" spcFirstLastPara="1" rIns="0" wrap="square" tIns="12700">
            <a:spAutoFit/>
          </a:bodyPr>
          <a:lstStyle/>
          <a:p>
            <a:pPr indent="0" lvl="0" marL="12700" marR="257175" rtl="0" algn="just">
              <a:lnSpc>
                <a:spcPct val="100000"/>
              </a:lnSpc>
              <a:spcBef>
                <a:spcPts val="0"/>
              </a:spcBef>
              <a:spcAft>
                <a:spcPts val="0"/>
              </a:spcAft>
              <a:buNone/>
            </a:pPr>
            <a:r>
              <a:rPr b="1" lang="en-US" sz="2400">
                <a:latin typeface="Times New Roman"/>
                <a:ea typeface="Times New Roman"/>
                <a:cs typeface="Times New Roman"/>
                <a:sym typeface="Times New Roman"/>
              </a:rPr>
              <a:t>Conditonal Formatting </a:t>
            </a:r>
            <a:r>
              <a:rPr lang="en-US" sz="2400">
                <a:latin typeface="Times New Roman"/>
                <a:ea typeface="Times New Roman"/>
                <a:cs typeface="Times New Roman"/>
                <a:sym typeface="Times New Roman"/>
              </a:rPr>
              <a:t>- To Highlight the Blanks cells and change the colour of the cell.</a:t>
            </a:r>
            <a:endParaRPr sz="2400">
              <a:latin typeface="Times New Roman"/>
              <a:ea typeface="Times New Roman"/>
              <a:cs typeface="Times New Roman"/>
              <a:sym typeface="Times New Roman"/>
            </a:endParaRPr>
          </a:p>
          <a:p>
            <a:pPr indent="0" lvl="0" marL="12700" marR="52705" rtl="0" algn="just">
              <a:lnSpc>
                <a:spcPct val="100000"/>
              </a:lnSpc>
              <a:spcBef>
                <a:spcPts val="0"/>
              </a:spcBef>
              <a:spcAft>
                <a:spcPts val="0"/>
              </a:spcAft>
              <a:buNone/>
            </a:pPr>
            <a:r>
              <a:rPr b="1" lang="en-US" sz="2400">
                <a:latin typeface="Times New Roman"/>
                <a:ea typeface="Times New Roman"/>
                <a:cs typeface="Times New Roman"/>
                <a:sym typeface="Times New Roman"/>
              </a:rPr>
              <a:t>Sort &amp; Filter </a:t>
            </a:r>
            <a:r>
              <a:rPr lang="en-US" sz="2400">
                <a:latin typeface="Times New Roman"/>
                <a:ea typeface="Times New Roman"/>
                <a:cs typeface="Times New Roman"/>
                <a:sym typeface="Times New Roman"/>
              </a:rPr>
              <a:t>- Remove the Blank Missing Values. </a:t>
            </a:r>
            <a:r>
              <a:rPr b="1" lang="en-US" sz="2400">
                <a:latin typeface="Times New Roman"/>
                <a:ea typeface="Times New Roman"/>
                <a:cs typeface="Times New Roman"/>
                <a:sym typeface="Times New Roman"/>
              </a:rPr>
              <a:t>Pivot Table </a:t>
            </a:r>
            <a:r>
              <a:rPr lang="en-US" sz="2400">
                <a:latin typeface="Times New Roman"/>
                <a:ea typeface="Times New Roman"/>
                <a:cs typeface="Times New Roman"/>
                <a:sym typeface="Times New Roman"/>
              </a:rPr>
              <a:t>- Summary of Employee Turnover from the Company through job satisfaction.</a:t>
            </a:r>
            <a:endParaRPr sz="2400">
              <a:latin typeface="Times New Roman"/>
              <a:ea typeface="Times New Roman"/>
              <a:cs typeface="Times New Roman"/>
              <a:sym typeface="Times New Roman"/>
            </a:endParaRPr>
          </a:p>
          <a:p>
            <a:pPr indent="0" lvl="0" marL="12700" marR="5080" rtl="0" algn="just">
              <a:lnSpc>
                <a:spcPct val="100000"/>
              </a:lnSpc>
              <a:spcBef>
                <a:spcPts val="0"/>
              </a:spcBef>
              <a:spcAft>
                <a:spcPts val="0"/>
              </a:spcAft>
              <a:buNone/>
            </a:pPr>
            <a:r>
              <a:rPr b="1" lang="en-US" sz="2400">
                <a:latin typeface="Times New Roman"/>
                <a:ea typeface="Times New Roman"/>
                <a:cs typeface="Times New Roman"/>
                <a:sym typeface="Times New Roman"/>
              </a:rPr>
              <a:t>Formulas </a:t>
            </a:r>
            <a:r>
              <a:rPr lang="en-US" sz="2400">
                <a:latin typeface="Times New Roman"/>
                <a:ea typeface="Times New Roman"/>
                <a:cs typeface="Times New Roman"/>
                <a:sym typeface="Times New Roman"/>
              </a:rPr>
              <a:t>- IFS (To get the Feedback for Job) </a:t>
            </a:r>
            <a:r>
              <a:rPr b="1" lang="en-US" sz="2400">
                <a:latin typeface="Times New Roman"/>
                <a:ea typeface="Times New Roman"/>
                <a:cs typeface="Times New Roman"/>
                <a:sym typeface="Times New Roman"/>
              </a:rPr>
              <a:t>Graphs</a:t>
            </a:r>
            <a:r>
              <a:rPr lang="en-US" sz="2400">
                <a:latin typeface="Times New Roman"/>
                <a:ea typeface="Times New Roman"/>
                <a:cs typeface="Times New Roman"/>
                <a:sym typeface="Times New Roman"/>
              </a:rPr>
              <a:t>- (Bar Chart &amp; Pie Chart) - FINAL REPORT on Employee Attrition</a:t>
            </a:r>
            <a:endParaRPr sz="2400">
              <a:latin typeface="Times New Roman"/>
              <a:ea typeface="Times New Roman"/>
              <a:cs typeface="Times New Roman"/>
              <a:sym typeface="Times New Roman"/>
            </a:endParaRPr>
          </a:p>
        </p:txBody>
      </p:sp>
      <p:sp>
        <p:nvSpPr>
          <p:cNvPr id="479" name="Google Shape;479;p13"/>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0" name="Google Shape;480;p13"/>
          <p:cNvSpPr txBox="1"/>
          <p:nvPr>
            <p:ph idx="12" type="sldNum"/>
          </p:nvPr>
        </p:nvSpPr>
        <p:spPr>
          <a:xfrm>
            <a:off x="11277218" y="6470477"/>
            <a:ext cx="238800" cy="188700"/>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4"/>
          <p:cNvSpPr txBox="1"/>
          <p:nvPr>
            <p:ph type="title"/>
          </p:nvPr>
        </p:nvSpPr>
        <p:spPr>
          <a:xfrm>
            <a:off x="558165" y="612648"/>
            <a:ext cx="10054500" cy="710400"/>
          </a:xfrm>
          <a:prstGeom prst="rect">
            <a:avLst/>
          </a:prstGeom>
          <a:noFill/>
          <a:ln>
            <a:noFill/>
          </a:ln>
        </p:spPr>
        <p:txBody>
          <a:bodyPr anchorCtr="0" anchor="t" bIns="0" lIns="0" spcFirstLastPara="1" rIns="0" wrap="square" tIns="93975">
            <a:spAutoFit/>
          </a:bodyPr>
          <a:lstStyle/>
          <a:p>
            <a:pPr indent="0" lvl="0" marL="196850" rtl="0" algn="ctr">
              <a:lnSpc>
                <a:spcPct val="100000"/>
              </a:lnSpc>
              <a:spcBef>
                <a:spcPts val="0"/>
              </a:spcBef>
              <a:spcAft>
                <a:spcPts val="0"/>
              </a:spcAft>
              <a:buNone/>
            </a:pPr>
            <a:r>
              <a:rPr i="0" lang="en-US" sz="4000">
                <a:solidFill>
                  <a:srgbClr val="31859B"/>
                </a:solidFill>
                <a:latin typeface="Times New Roman"/>
                <a:ea typeface="Times New Roman"/>
                <a:cs typeface="Times New Roman"/>
                <a:sym typeface="Times New Roman"/>
              </a:rPr>
              <a:t>Dataset Description</a:t>
            </a:r>
            <a:endParaRPr i="0" sz="4000">
              <a:solidFill>
                <a:srgbClr val="31859B"/>
              </a:solidFill>
              <a:latin typeface="Times New Roman"/>
              <a:ea typeface="Times New Roman"/>
              <a:cs typeface="Times New Roman"/>
              <a:sym typeface="Times New Roman"/>
            </a:endParaRPr>
          </a:p>
        </p:txBody>
      </p:sp>
      <p:sp>
        <p:nvSpPr>
          <p:cNvPr id="486" name="Google Shape;486;p14"/>
          <p:cNvSpPr txBox="1"/>
          <p:nvPr/>
        </p:nvSpPr>
        <p:spPr>
          <a:xfrm>
            <a:off x="504825" y="1751965"/>
            <a:ext cx="5939700" cy="404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latin typeface="Times New Roman"/>
                <a:ea typeface="Times New Roman"/>
                <a:cs typeface="Times New Roman"/>
                <a:sym typeface="Times New Roman"/>
              </a:rPr>
              <a:t>Employee Attrition Dataset </a:t>
            </a:r>
            <a:r>
              <a:rPr lang="en-US" sz="2400">
                <a:latin typeface="Times New Roman"/>
                <a:ea typeface="Times New Roman"/>
                <a:cs typeface="Times New Roman"/>
                <a:sym typeface="Times New Roman"/>
              </a:rPr>
              <a:t>- Kaggle.com</a:t>
            </a:r>
            <a:endParaRPr sz="24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400">
                <a:latin typeface="Times New Roman"/>
                <a:ea typeface="Times New Roman"/>
                <a:cs typeface="Times New Roman"/>
                <a:sym typeface="Times New Roman"/>
              </a:rPr>
              <a:t>Variables </a:t>
            </a:r>
            <a:r>
              <a:rPr lang="en-US" sz="2400">
                <a:latin typeface="Times New Roman"/>
                <a:ea typeface="Times New Roman"/>
                <a:cs typeface="Times New Roman"/>
                <a:sym typeface="Times New Roman"/>
              </a:rPr>
              <a:t>: 35 Features</a:t>
            </a:r>
            <a:endParaRPr sz="24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400">
                <a:latin typeface="Times New Roman"/>
                <a:ea typeface="Times New Roman"/>
                <a:cs typeface="Times New Roman"/>
                <a:sym typeface="Times New Roman"/>
              </a:rPr>
              <a:t>Age </a:t>
            </a:r>
            <a:r>
              <a:rPr lang="en-US" sz="2400">
                <a:latin typeface="Times New Roman"/>
                <a:ea typeface="Times New Roman"/>
                <a:cs typeface="Times New Roman"/>
                <a:sym typeface="Times New Roman"/>
              </a:rPr>
              <a:t>= &lt;int&gt; Numerical Values</a:t>
            </a:r>
            <a:endParaRPr sz="2400">
              <a:latin typeface="Times New Roman"/>
              <a:ea typeface="Times New Roman"/>
              <a:cs typeface="Times New Roman"/>
              <a:sym typeface="Times New Roman"/>
            </a:endParaRPr>
          </a:p>
          <a:p>
            <a:pPr indent="0" lvl="0" marL="12700" marR="570865" rtl="0" algn="l">
              <a:lnSpc>
                <a:spcPct val="100000"/>
              </a:lnSpc>
              <a:spcBef>
                <a:spcPts val="0"/>
              </a:spcBef>
              <a:spcAft>
                <a:spcPts val="0"/>
              </a:spcAft>
              <a:buNone/>
            </a:pPr>
            <a:r>
              <a:rPr b="1" lang="en-US" sz="2400">
                <a:latin typeface="Times New Roman"/>
                <a:ea typeface="Times New Roman"/>
                <a:cs typeface="Times New Roman"/>
                <a:sym typeface="Times New Roman"/>
              </a:rPr>
              <a:t>Attrition </a:t>
            </a:r>
            <a:r>
              <a:rPr lang="en-US" sz="2400">
                <a:latin typeface="Times New Roman"/>
                <a:ea typeface="Times New Roman"/>
                <a:cs typeface="Times New Roman"/>
                <a:sym typeface="Times New Roman"/>
              </a:rPr>
              <a:t>= &lt;fct&gt; Text Values (Yes/No) </a:t>
            </a:r>
            <a:r>
              <a:rPr b="1" lang="en-US" sz="2400">
                <a:latin typeface="Times New Roman"/>
                <a:ea typeface="Times New Roman"/>
                <a:cs typeface="Times New Roman"/>
                <a:sym typeface="Times New Roman"/>
              </a:rPr>
              <a:t>Gender </a:t>
            </a:r>
            <a:r>
              <a:rPr lang="en-US" sz="2400">
                <a:latin typeface="Times New Roman"/>
                <a:ea typeface="Times New Roman"/>
                <a:cs typeface="Times New Roman"/>
                <a:sym typeface="Times New Roman"/>
              </a:rPr>
              <a:t>= &lt;fct&gt; Text Values (Male/Female) </a:t>
            </a:r>
            <a:r>
              <a:rPr b="1" lang="en-US" sz="2400">
                <a:latin typeface="Times New Roman"/>
                <a:ea typeface="Times New Roman"/>
                <a:cs typeface="Times New Roman"/>
                <a:sym typeface="Times New Roman"/>
              </a:rPr>
              <a:t>Job Level </a:t>
            </a:r>
            <a:r>
              <a:rPr lang="en-US" sz="2400">
                <a:latin typeface="Times New Roman"/>
                <a:ea typeface="Times New Roman"/>
                <a:cs typeface="Times New Roman"/>
                <a:sym typeface="Times New Roman"/>
              </a:rPr>
              <a:t>= &lt;int&gt; Numerical Values</a:t>
            </a:r>
            <a:endParaRPr sz="2400">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b="1" lang="en-US" sz="2400">
                <a:latin typeface="Times New Roman"/>
                <a:ea typeface="Times New Roman"/>
                <a:cs typeface="Times New Roman"/>
                <a:sym typeface="Times New Roman"/>
              </a:rPr>
              <a:t>Job Satisfaction </a:t>
            </a:r>
            <a:r>
              <a:rPr lang="en-US" sz="2400">
                <a:latin typeface="Times New Roman"/>
                <a:ea typeface="Times New Roman"/>
                <a:cs typeface="Times New Roman"/>
                <a:sym typeface="Times New Roman"/>
              </a:rPr>
              <a:t>= &lt;int&gt;	Numerical Values </a:t>
            </a:r>
            <a:r>
              <a:rPr b="1" lang="en-US" sz="2400">
                <a:latin typeface="Times New Roman"/>
                <a:ea typeface="Times New Roman"/>
                <a:cs typeface="Times New Roman"/>
                <a:sym typeface="Times New Roman"/>
              </a:rPr>
              <a:t>Feedback for Job </a:t>
            </a:r>
            <a:r>
              <a:rPr lang="en-US" sz="2400">
                <a:latin typeface="Times New Roman"/>
                <a:ea typeface="Times New Roman"/>
                <a:cs typeface="Times New Roman"/>
                <a:sym typeface="Times New Roman"/>
              </a:rPr>
              <a:t>= &lt;fct&gt; Text Values </a:t>
            </a:r>
            <a:r>
              <a:rPr b="1" lang="en-US" sz="2400">
                <a:latin typeface="Times New Roman"/>
                <a:ea typeface="Times New Roman"/>
                <a:cs typeface="Times New Roman"/>
                <a:sym typeface="Times New Roman"/>
              </a:rPr>
              <a:t>Performance rating </a:t>
            </a:r>
            <a:r>
              <a:rPr lang="en-US" sz="2400">
                <a:latin typeface="Times New Roman"/>
                <a:ea typeface="Times New Roman"/>
                <a:cs typeface="Times New Roman"/>
                <a:sym typeface="Times New Roman"/>
              </a:rPr>
              <a:t>= &lt;int&gt; Numerical Values </a:t>
            </a:r>
            <a:r>
              <a:rPr b="1" lang="en-US" sz="2400">
                <a:latin typeface="Times New Roman"/>
                <a:ea typeface="Times New Roman"/>
                <a:cs typeface="Times New Roman"/>
                <a:sym typeface="Times New Roman"/>
              </a:rPr>
              <a:t>Total Working Years </a:t>
            </a:r>
            <a:r>
              <a:rPr lang="en-US" sz="2400">
                <a:latin typeface="Times New Roman"/>
                <a:ea typeface="Times New Roman"/>
                <a:cs typeface="Times New Roman"/>
                <a:sym typeface="Times New Roman"/>
              </a:rPr>
              <a:t>= &lt;int&gt; Numerical Values </a:t>
            </a:r>
            <a:r>
              <a:rPr b="1" lang="en-US" sz="2400">
                <a:latin typeface="Times New Roman"/>
                <a:ea typeface="Times New Roman"/>
                <a:cs typeface="Times New Roman"/>
                <a:sym typeface="Times New Roman"/>
              </a:rPr>
              <a:t>Overtime </a:t>
            </a:r>
            <a:r>
              <a:rPr lang="en-US" sz="2400">
                <a:latin typeface="Times New Roman"/>
                <a:ea typeface="Times New Roman"/>
                <a:cs typeface="Times New Roman"/>
                <a:sym typeface="Times New Roman"/>
              </a:rPr>
              <a:t>= &lt;fct&gt; Text Values (Yes/No)</a:t>
            </a:r>
            <a:endParaRPr sz="2400">
              <a:latin typeface="Times New Roman"/>
              <a:ea typeface="Times New Roman"/>
              <a:cs typeface="Times New Roman"/>
              <a:sym typeface="Times New Roman"/>
            </a:endParaRPr>
          </a:p>
        </p:txBody>
      </p:sp>
      <p:sp>
        <p:nvSpPr>
          <p:cNvPr id="487" name="Google Shape;487;p14"/>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15"/>
          <p:cNvPicPr preferRelativeResize="0"/>
          <p:nvPr/>
        </p:nvPicPr>
        <p:blipFill rotWithShape="1">
          <a:blip r:embed="rId3">
            <a:alphaModFix/>
          </a:blip>
          <a:srcRect b="0" l="0" r="0" t="0"/>
          <a:stretch/>
        </p:blipFill>
        <p:spPr>
          <a:xfrm>
            <a:off x="1667255" y="6467855"/>
            <a:ext cx="76200" cy="178308"/>
          </a:xfrm>
          <a:prstGeom prst="rect">
            <a:avLst/>
          </a:prstGeom>
          <a:noFill/>
          <a:ln>
            <a:noFill/>
          </a:ln>
        </p:spPr>
      </p:pic>
      <p:sp>
        <p:nvSpPr>
          <p:cNvPr id="493" name="Google Shape;493;p15"/>
          <p:cNvSpPr txBox="1"/>
          <p:nvPr>
            <p:ph type="title"/>
          </p:nvPr>
        </p:nvSpPr>
        <p:spPr>
          <a:xfrm>
            <a:off x="739775" y="557784"/>
            <a:ext cx="41694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sz="4400">
                <a:solidFill>
                  <a:srgbClr val="76923C"/>
                </a:solidFill>
                <a:latin typeface="Times New Roman"/>
                <a:ea typeface="Times New Roman"/>
                <a:cs typeface="Times New Roman"/>
                <a:sym typeface="Times New Roman"/>
              </a:rPr>
              <a:t>MODELLING</a:t>
            </a:r>
            <a:endParaRPr i="0" sz="4400">
              <a:solidFill>
                <a:srgbClr val="76923C"/>
              </a:solidFill>
              <a:latin typeface="Times New Roman"/>
              <a:ea typeface="Times New Roman"/>
              <a:cs typeface="Times New Roman"/>
              <a:sym typeface="Times New Roman"/>
            </a:endParaRPr>
          </a:p>
        </p:txBody>
      </p:sp>
      <p:sp>
        <p:nvSpPr>
          <p:cNvPr id="494" name="Google Shape;494;p15"/>
          <p:cNvSpPr txBox="1"/>
          <p:nvPr/>
        </p:nvSpPr>
        <p:spPr>
          <a:xfrm>
            <a:off x="797559" y="1468754"/>
            <a:ext cx="8166000" cy="4048800"/>
          </a:xfrm>
          <a:prstGeom prst="rect">
            <a:avLst/>
          </a:prstGeom>
          <a:noFill/>
          <a:ln>
            <a:noFill/>
          </a:ln>
        </p:spPr>
        <p:txBody>
          <a:bodyPr anchorCtr="0" anchor="t" bIns="0" lIns="0" spcFirstLastPara="1" rIns="0" wrap="square" tIns="12700">
            <a:spAutoFit/>
          </a:bodyPr>
          <a:lstStyle/>
          <a:p>
            <a:pPr indent="-456565" lvl="0" marL="469265" marR="0" rtl="0" algn="just">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Dataset Collection - Employee Attrition Dataset</a:t>
            </a:r>
            <a:endParaRPr sz="2400">
              <a:latin typeface="Times New Roman"/>
              <a:ea typeface="Times New Roman"/>
              <a:cs typeface="Times New Roman"/>
              <a:sym typeface="Times New Roman"/>
            </a:endParaRPr>
          </a:p>
          <a:p>
            <a:pPr indent="-457200" lvl="0" marL="469900" marR="5080" rtl="0" algn="just">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Dataset Preparation - Clearing Blanks, Filtering and Removing Blank data in the Dataset.</a:t>
            </a:r>
            <a:endParaRPr sz="2400">
              <a:latin typeface="Times New Roman"/>
              <a:ea typeface="Times New Roman"/>
              <a:cs typeface="Times New Roman"/>
              <a:sym typeface="Times New Roman"/>
            </a:endParaRPr>
          </a:p>
          <a:p>
            <a:pPr indent="-457200" lvl="0" marL="469900" marR="189230" rtl="0" algn="just">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Using IFS formula to attain the Feedback for Job through Job Satisfaction Level (1,2,3,4) (Satisfied &amp; Dissatisfied)</a:t>
            </a:r>
            <a:endParaRPr sz="2400">
              <a:latin typeface="Times New Roman"/>
              <a:ea typeface="Times New Roman"/>
              <a:cs typeface="Times New Roman"/>
              <a:sym typeface="Times New Roman"/>
            </a:endParaRPr>
          </a:p>
          <a:p>
            <a:pPr indent="-457200" lvl="0" marL="469900" marR="483869" rtl="0" algn="just">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Insert Pivot Table to Summarize the Dataset on Employee Attrition based on Gender, Job Satisfaction Level, Attrition (Yes/No) and Feedback for Job.</a:t>
            </a:r>
            <a:endParaRPr sz="2400">
              <a:latin typeface="Times New Roman"/>
              <a:ea typeface="Times New Roman"/>
              <a:cs typeface="Times New Roman"/>
              <a:sym typeface="Times New Roman"/>
            </a:endParaRPr>
          </a:p>
          <a:p>
            <a:pPr indent="-457200" lvl="0" marL="469900" marR="189230" rtl="0" algn="just">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Data Visualization using Bar Chart and Pie Chart to represent the turnover by gender and satisfaction level.</a:t>
            </a:r>
            <a:endParaRPr sz="2400">
              <a:latin typeface="Times New Roman"/>
              <a:ea typeface="Times New Roman"/>
              <a:cs typeface="Times New Roman"/>
              <a:sym typeface="Times New Roman"/>
            </a:endParaRPr>
          </a:p>
          <a:p>
            <a:pPr indent="-456565" lvl="0" marL="469265" marR="0" rtl="0" algn="just">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Final Report</a:t>
            </a:r>
            <a:endParaRPr sz="2400">
              <a:latin typeface="Times New Roman"/>
              <a:ea typeface="Times New Roman"/>
              <a:cs typeface="Times New Roman"/>
              <a:sym typeface="Times New Roman"/>
            </a:endParaRPr>
          </a:p>
        </p:txBody>
      </p:sp>
      <p:sp>
        <p:nvSpPr>
          <p:cNvPr id="495" name="Google Shape;495;p15"/>
          <p:cNvSpPr/>
          <p:nvPr/>
        </p:nvSpPr>
        <p:spPr>
          <a:xfrm>
            <a:off x="761" y="761"/>
            <a:ext cx="12190730" cy="6856730"/>
          </a:xfrm>
          <a:custGeom>
            <a:rect b="b" l="l" r="r" t="t"/>
            <a:pathLst>
              <a:path extrusionOk="0" h="6856730" w="12190730">
                <a:moveTo>
                  <a:pt x="0" y="0"/>
                </a:moveTo>
                <a:lnTo>
                  <a:pt x="12190476" y="0"/>
                </a:lnTo>
                <a:lnTo>
                  <a:pt x="12190476" y="6856476"/>
                </a:lnTo>
                <a:lnTo>
                  <a:pt x="0" y="68564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6" name="Google Shape;496;p15"/>
          <p:cNvSpPr txBox="1"/>
          <p:nvPr>
            <p:ph idx="12" type="sldNum"/>
          </p:nvPr>
        </p:nvSpPr>
        <p:spPr>
          <a:xfrm>
            <a:off x="11277218" y="6470477"/>
            <a:ext cx="238800" cy="188700"/>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