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738BC2-5235-4220-9769-92A0DD32600D}"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40351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738BC2-5235-4220-9769-92A0DD32600D}"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260459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738BC2-5235-4220-9769-92A0DD32600D}"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393232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738BC2-5235-4220-9769-92A0DD32600D}"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21209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738BC2-5235-4220-9769-92A0DD32600D}"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201061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738BC2-5235-4220-9769-92A0DD32600D}"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314980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738BC2-5235-4220-9769-92A0DD32600D}" type="datetimeFigureOut">
              <a:rPr lang="en-IN" smtClean="0"/>
              <a:t>25-06-2025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332576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738BC2-5235-4220-9769-92A0DD32600D}" type="datetimeFigureOut">
              <a:rPr lang="en-IN" smtClean="0"/>
              <a:t>25-06-2025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309578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38BC2-5235-4220-9769-92A0DD32600D}" type="datetimeFigureOut">
              <a:rPr lang="en-IN" smtClean="0"/>
              <a:t>25-06-2025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377707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38BC2-5235-4220-9769-92A0DD32600D}"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417489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38BC2-5235-4220-9769-92A0DD32600D}"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362AC-0F55-411A-AB9D-BD800F70A90A}" type="slidenum">
              <a:rPr lang="en-IN" smtClean="0"/>
              <a:t>‹#›</a:t>
            </a:fld>
            <a:endParaRPr lang="en-IN"/>
          </a:p>
        </p:txBody>
      </p:sp>
    </p:spTree>
    <p:extLst>
      <p:ext uri="{BB962C8B-B14F-4D97-AF65-F5344CB8AC3E}">
        <p14:creationId xmlns:p14="http://schemas.microsoft.com/office/powerpoint/2010/main" val="230556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38BC2-5235-4220-9769-92A0DD32600D}" type="datetimeFigureOut">
              <a:rPr lang="en-IN" smtClean="0"/>
              <a:t>25-06-2025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362AC-0F55-411A-AB9D-BD800F70A90A}" type="slidenum">
              <a:rPr lang="en-IN" smtClean="0"/>
              <a:t>‹#›</a:t>
            </a:fld>
            <a:endParaRPr lang="en-IN"/>
          </a:p>
        </p:txBody>
      </p:sp>
    </p:spTree>
    <p:extLst>
      <p:ext uri="{BB962C8B-B14F-4D97-AF65-F5344CB8AC3E}">
        <p14:creationId xmlns:p14="http://schemas.microsoft.com/office/powerpoint/2010/main" val="1284778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819"/>
            <a:ext cx="12192000" cy="685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Snip Diagonal Corner Rectangle 12"/>
          <p:cNvSpPr/>
          <p:nvPr/>
        </p:nvSpPr>
        <p:spPr>
          <a:xfrm>
            <a:off x="3144063" y="3436819"/>
            <a:ext cx="6094367" cy="2982139"/>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nip Diagonal Corner Rectangle 3"/>
          <p:cNvSpPr/>
          <p:nvPr/>
        </p:nvSpPr>
        <p:spPr>
          <a:xfrm>
            <a:off x="3144063" y="3145026"/>
            <a:ext cx="6094367" cy="2982139"/>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3314697" y="3330625"/>
            <a:ext cx="5562600" cy="2277547"/>
          </a:xfrm>
          <a:prstGeom prst="rect">
            <a:avLst/>
          </a:prstGeom>
          <a:noFill/>
        </p:spPr>
        <p:txBody>
          <a:bodyPr wrap="square" lIns="91440" tIns="45720" rIns="91440" bIns="45720">
            <a:spAutoFit/>
          </a:bodyPr>
          <a:lstStyle/>
          <a:p>
            <a:pPr algn="ctr"/>
            <a:r>
              <a:rPr lang="en-US" sz="8800" b="0" i="1" cap="none" spc="0" dirty="0" smtClean="0">
                <a:ln w="0"/>
                <a:solidFill>
                  <a:schemeClr val="accent4">
                    <a:lumMod val="40000"/>
                    <a:lumOff val="60000"/>
                  </a:schemeClr>
                </a:solidFill>
                <a:effectLst>
                  <a:outerShdw blurRad="38100" dist="19050" dir="2700000" algn="tl" rotWithShape="0">
                    <a:schemeClr val="dk1">
                      <a:alpha val="40000"/>
                    </a:schemeClr>
                  </a:outerShdw>
                </a:effectLst>
              </a:rPr>
              <a:t>TooDoo</a:t>
            </a:r>
            <a:r>
              <a:rPr lang="en-US" sz="5400" b="0" cap="none" spc="0" dirty="0" smtClean="0">
                <a:ln w="0"/>
                <a:solidFill>
                  <a:schemeClr val="tx1"/>
                </a:solidFill>
                <a:effectLst>
                  <a:outerShdw blurRad="38100" dist="19050" dir="2700000" algn="tl" rotWithShape="0">
                    <a:schemeClr val="dk1">
                      <a:alpha val="40000"/>
                    </a:schemeClr>
                  </a:outerShdw>
                </a:effectLst>
              </a:rPr>
              <a:t> </a:t>
            </a:r>
          </a:p>
          <a:p>
            <a:pPr algn="ctr"/>
            <a:r>
              <a:rPr lang="en-US" sz="5400" dirty="0">
                <a:ln w="0"/>
                <a:effectLst>
                  <a:outerShdw blurRad="38100" dist="19050" dir="2700000" algn="tl" rotWithShape="0">
                    <a:schemeClr val="dk1">
                      <a:alpha val="40000"/>
                    </a:schemeClr>
                  </a:outerShdw>
                </a:effectLst>
              </a:rPr>
              <a:t> </a:t>
            </a:r>
            <a:r>
              <a:rPr lang="en-US" sz="5400" b="0" cap="none" spc="0" dirty="0" smtClean="0">
                <a:ln w="0"/>
                <a:solidFill>
                  <a:schemeClr val="tx1"/>
                </a:solidFill>
                <a:effectLst>
                  <a:outerShdw blurRad="38100" dist="19050" dir="2700000" algn="tl" rotWithShape="0">
                    <a:schemeClr val="dk1">
                      <a:alpha val="40000"/>
                    </a:schemeClr>
                  </a:outerShdw>
                </a:effectLst>
              </a:rPr>
              <a:t>A To-Do Website</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707386">
            <a:off x="8903293" y="4100707"/>
            <a:ext cx="1767507" cy="2647950"/>
          </a:xfrm>
          <a:prstGeom prst="rect">
            <a:avLst/>
          </a:prstGeom>
        </p:spPr>
      </p:pic>
      <p:sp>
        <p:nvSpPr>
          <p:cNvPr id="16" name="TextBox 15"/>
          <p:cNvSpPr txBox="1"/>
          <p:nvPr/>
        </p:nvSpPr>
        <p:spPr>
          <a:xfrm>
            <a:off x="498208" y="1502192"/>
            <a:ext cx="11195579" cy="1569660"/>
          </a:xfrm>
          <a:prstGeom prst="rect">
            <a:avLst/>
          </a:prstGeom>
          <a:noFill/>
        </p:spPr>
        <p:txBody>
          <a:bodyPr wrap="square" rtlCol="0">
            <a:spAutoFit/>
          </a:bodyPr>
          <a:lstStyle/>
          <a:p>
            <a:r>
              <a:rPr lang="en-IN" sz="9600" dirty="0" smtClean="0"/>
              <a:t>F</a:t>
            </a:r>
            <a:r>
              <a:rPr lang="en-IN" sz="6600" dirty="0" smtClean="0"/>
              <a:t>or </a:t>
            </a:r>
            <a:r>
              <a:rPr lang="en-IN" sz="9600" dirty="0" smtClean="0"/>
              <a:t>E</a:t>
            </a:r>
            <a:r>
              <a:rPr lang="en-IN" sz="6600" dirty="0" smtClean="0"/>
              <a:t>ntrepreneur </a:t>
            </a:r>
            <a:r>
              <a:rPr lang="en-IN" sz="9600" dirty="0" smtClean="0"/>
              <a:t>C</a:t>
            </a:r>
            <a:r>
              <a:rPr lang="en-IN" sz="6600" dirty="0" smtClean="0"/>
              <a:t>ompetition</a:t>
            </a:r>
            <a:endParaRPr lang="en-IN" sz="66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6135" y="-6927"/>
            <a:ext cx="1719726" cy="2032172"/>
          </a:xfrm>
          <a:prstGeom prst="rect">
            <a:avLst/>
          </a:prstGeom>
        </p:spPr>
      </p:pic>
      <p:sp>
        <p:nvSpPr>
          <p:cNvPr id="18" name="TextBox 17"/>
          <p:cNvSpPr txBox="1"/>
          <p:nvPr/>
        </p:nvSpPr>
        <p:spPr>
          <a:xfrm>
            <a:off x="10032712" y="2906891"/>
            <a:ext cx="1828796" cy="646331"/>
          </a:xfrm>
          <a:prstGeom prst="rect">
            <a:avLst/>
          </a:prstGeom>
          <a:noFill/>
        </p:spPr>
        <p:txBody>
          <a:bodyPr wrap="square" rtlCol="0">
            <a:spAutoFit/>
          </a:bodyPr>
          <a:lstStyle/>
          <a:p>
            <a:r>
              <a:rPr lang="en-IN" sz="3600" i="1" dirty="0" smtClean="0"/>
              <a:t>-By 2A2S</a:t>
            </a:r>
            <a:endParaRPr lang="en-IN" sz="3600" i="1" dirty="0"/>
          </a:p>
        </p:txBody>
      </p:sp>
    </p:spTree>
    <p:extLst>
      <p:ext uri="{BB962C8B-B14F-4D97-AF65-F5344CB8AC3E}">
        <p14:creationId xmlns:p14="http://schemas.microsoft.com/office/powerpoint/2010/main" val="3028046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819"/>
            <a:ext cx="12192000" cy="685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a:off x="-971550" y="2857500"/>
            <a:ext cx="184731" cy="369332"/>
          </a:xfrm>
          <a:prstGeom prst="rect">
            <a:avLst/>
          </a:prstGeom>
          <a:noFill/>
        </p:spPr>
        <p:txBody>
          <a:bodyPr wrap="none" rtlCol="0">
            <a:spAutoFit/>
          </a:bodyPr>
          <a:lstStyle/>
          <a:p>
            <a:endParaRPr lang="en-IN" dirty="0"/>
          </a:p>
        </p:txBody>
      </p:sp>
      <p:sp>
        <p:nvSpPr>
          <p:cNvPr id="7" name="TextBox 6"/>
          <p:cNvSpPr txBox="1"/>
          <p:nvPr/>
        </p:nvSpPr>
        <p:spPr>
          <a:xfrm>
            <a:off x="400050" y="647700"/>
            <a:ext cx="11296650" cy="5324535"/>
          </a:xfrm>
          <a:prstGeom prst="rect">
            <a:avLst/>
          </a:prstGeom>
          <a:noFill/>
        </p:spPr>
        <p:txBody>
          <a:bodyPr wrap="square" rtlCol="0">
            <a:spAutoFit/>
          </a:bodyPr>
          <a:lstStyle/>
          <a:p>
            <a:r>
              <a:rPr lang="en-IN" sz="2000" dirty="0" smtClean="0"/>
              <a:t>This app is made by 4 developers, 2A2S – Abhinav, Akshat, Siddhartha, and Sreyank. This app helps in formatting regular tasks. Many apps are designed for more features, but we prefer simplicity, so we make it  in the web. Other apps like this require sign in but this is different, you can save the site data and come back to it later. The main feature of this app is it’s anonymous capability. </a:t>
            </a:r>
            <a:endParaRPr lang="en-IN" sz="2000" dirty="0"/>
          </a:p>
          <a:p>
            <a:endParaRPr lang="en-IN" sz="2000" dirty="0"/>
          </a:p>
          <a:p>
            <a:r>
              <a:rPr lang="en-IN" sz="2000" dirty="0" smtClean="0"/>
              <a:t>People are making physical objects, digital simulations, apps, but we are addressing the most important problem. Many people in the world are forgetting the importance of time management, so a To-Do list, especially required for students as well as elders. It will be a better idea if it’s a lexicon-student based idea so their will be no worries of privacy as mentioned above.</a:t>
            </a:r>
          </a:p>
          <a:p>
            <a:endParaRPr lang="en-IN" sz="2000" dirty="0"/>
          </a:p>
          <a:p>
            <a:r>
              <a:rPr lang="en-IN" sz="2000" dirty="0" smtClean="0"/>
              <a:t>These features are the turning points of why you should invest in this idea, another plus point is that this can be added to the ERP site of the Lexicon School which will be helpful. This can also be added in the Lexicon Schools App if suitable.</a:t>
            </a:r>
          </a:p>
          <a:p>
            <a:endParaRPr lang="en-IN" sz="2000" dirty="0" smtClean="0"/>
          </a:p>
          <a:p>
            <a:r>
              <a:rPr lang="en-IN" sz="2000" dirty="0" smtClean="0"/>
              <a:t>This is our first project in collaboration of Sreyank, Siddhartha, Abhinav and Akshat.</a:t>
            </a:r>
            <a:endParaRPr lang="en-IN" sz="2000" dirty="0"/>
          </a:p>
          <a:p>
            <a:endParaRPr lang="en-IN" sz="2000" dirty="0" smtClean="0"/>
          </a:p>
          <a:p>
            <a:r>
              <a:rPr lang="en-IN" sz="2000" dirty="0" smtClean="0"/>
              <a:t>ALL THESE FEATURES MAKE THIS PROJECT DIFFERENT.</a:t>
            </a:r>
          </a:p>
        </p:txBody>
      </p:sp>
    </p:spTree>
    <p:extLst>
      <p:ext uri="{BB962C8B-B14F-4D97-AF65-F5344CB8AC3E}">
        <p14:creationId xmlns:p14="http://schemas.microsoft.com/office/powerpoint/2010/main" val="3191201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819"/>
            <a:ext cx="12192000" cy="685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a:off x="-971550" y="2857500"/>
            <a:ext cx="184731" cy="369332"/>
          </a:xfrm>
          <a:prstGeom prst="rect">
            <a:avLst/>
          </a:prstGeom>
          <a:noFill/>
        </p:spPr>
        <p:txBody>
          <a:bodyPr wrap="none" rtlCol="0">
            <a:spAutoFit/>
          </a:bodyPr>
          <a:lstStyle/>
          <a:p>
            <a:endParaRPr lang="en-IN" dirty="0"/>
          </a:p>
        </p:txBody>
      </p:sp>
      <p:sp>
        <p:nvSpPr>
          <p:cNvPr id="7" name="TextBox 6"/>
          <p:cNvSpPr txBox="1"/>
          <p:nvPr/>
        </p:nvSpPr>
        <p:spPr>
          <a:xfrm>
            <a:off x="400050" y="647700"/>
            <a:ext cx="11296650" cy="1631216"/>
          </a:xfrm>
          <a:prstGeom prst="rect">
            <a:avLst/>
          </a:prstGeom>
          <a:noFill/>
        </p:spPr>
        <p:txBody>
          <a:bodyPr wrap="square" rtlCol="0">
            <a:spAutoFit/>
          </a:bodyPr>
          <a:lstStyle/>
          <a:p>
            <a:r>
              <a:rPr lang="en-IN" sz="2000" dirty="0" smtClean="0"/>
              <a:t>We hope this is a suitable project idea which you can invest in. This is our first collaboration and hope you will make this a successful one. Respect all the staff, teachers, and the judges who have helped us in this project.</a:t>
            </a:r>
          </a:p>
          <a:p>
            <a:endParaRPr lang="en-IN" sz="2000" dirty="0"/>
          </a:p>
          <a:p>
            <a:r>
              <a:rPr lang="en-IN" sz="2000" dirty="0" smtClean="0"/>
              <a:t>Thank You.</a:t>
            </a:r>
            <a:endParaRPr lang="en-IN" sz="2000"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9108" y="2319024"/>
            <a:ext cx="3813784" cy="4506686"/>
          </a:xfrm>
          <a:prstGeom prst="rect">
            <a:avLst/>
          </a:prstGeom>
        </p:spPr>
      </p:pic>
    </p:spTree>
    <p:extLst>
      <p:ext uri="{BB962C8B-B14F-4D97-AF65-F5344CB8AC3E}">
        <p14:creationId xmlns:p14="http://schemas.microsoft.com/office/powerpoint/2010/main" val="3358584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12192000" cy="6858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a:off x="-971550" y="2857500"/>
            <a:ext cx="184731" cy="369332"/>
          </a:xfrm>
          <a:prstGeom prst="rect">
            <a:avLst/>
          </a:prstGeom>
          <a:noFill/>
        </p:spPr>
        <p:txBody>
          <a:bodyPr wrap="none" rtlCol="0">
            <a:spAutoFit/>
          </a:bodyPr>
          <a:lstStyle/>
          <a:p>
            <a:endParaRPr lang="en-IN" dirty="0"/>
          </a:p>
        </p:txBody>
      </p:sp>
      <p:sp>
        <p:nvSpPr>
          <p:cNvPr id="7" name="TextBox 6"/>
          <p:cNvSpPr txBox="1"/>
          <p:nvPr/>
        </p:nvSpPr>
        <p:spPr>
          <a:xfrm>
            <a:off x="263434" y="563257"/>
            <a:ext cx="11665131" cy="400110"/>
          </a:xfrm>
          <a:prstGeom prst="rect">
            <a:avLst/>
          </a:prstGeom>
          <a:noFill/>
        </p:spPr>
        <p:txBody>
          <a:bodyPr wrap="square" rtlCol="0">
            <a:spAutoFit/>
          </a:bodyPr>
          <a:lstStyle/>
          <a:p>
            <a:r>
              <a:rPr lang="en-IN" sz="2000" dirty="0" smtClean="0"/>
              <a:t>Thanks to the lexicon school for letting us participate in this completion from all 4 group members making this.</a:t>
            </a:r>
            <a:endParaRPr lang="en-IN" sz="2000"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9108" y="2319024"/>
            <a:ext cx="3813784" cy="4506686"/>
          </a:xfrm>
          <a:prstGeom prst="rect">
            <a:avLst/>
          </a:prstGeom>
        </p:spPr>
      </p:pic>
    </p:spTree>
    <p:extLst>
      <p:ext uri="{BB962C8B-B14F-4D97-AF65-F5344CB8AC3E}">
        <p14:creationId xmlns:p14="http://schemas.microsoft.com/office/powerpoint/2010/main" val="2262679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310</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13</cp:revision>
  <dcterms:created xsi:type="dcterms:W3CDTF">2025-06-25T06:34:56Z</dcterms:created>
  <dcterms:modified xsi:type="dcterms:W3CDTF">2025-06-25T07:43:57Z</dcterms:modified>
</cp:coreProperties>
</file>