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D2E7-23A8-4ED7-8C3F-E660BEC89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7282" y="2141298"/>
            <a:ext cx="8135699" cy="1646302"/>
          </a:xfrm>
        </p:spPr>
        <p:txBody>
          <a:bodyPr/>
          <a:lstStyle/>
          <a:p>
            <a:r>
              <a:rPr lang="en-IN" dirty="0"/>
              <a:t>GDF: Graph Data Digest Document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E6F-FD66-453F-8B46-30BAF54D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135698" cy="1865058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Vipin Baswan</a:t>
            </a:r>
          </a:p>
          <a:p>
            <a:r>
              <a:rPr lang="en-IN" dirty="0"/>
              <a:t>2017A7PS0429P</a:t>
            </a:r>
          </a:p>
        </p:txBody>
      </p:sp>
    </p:spTree>
    <p:extLst>
      <p:ext uri="{BB962C8B-B14F-4D97-AF65-F5344CB8AC3E}">
        <p14:creationId xmlns:p14="http://schemas.microsoft.com/office/powerpoint/2010/main" val="63375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C33C-7C07-420A-AA96-5BF3DCEC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GDF?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DD46-3800-4FA6-8673-4CFEA5C6F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7600"/>
            <a:ext cx="8596668" cy="3652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Graph based data 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Faster retrieval of information because of implementation as Graph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Easy to merge files (Graphs can be merged quite easily)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It is the ‘digest’ of any data. It is also a data document format. Hence the name – ‘Graph Data Digest Document Format’ 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37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6A2D-EA7B-4DAB-987E-69CD09B7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7-Column Format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3A777A8-523B-48A9-BE0E-6F8F6A04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719" y="2071255"/>
            <a:ext cx="7377462" cy="84512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5ADC94-66FD-4E91-9DDF-09E843BE44D8}"/>
              </a:ext>
            </a:extLst>
          </p:cNvPr>
          <p:cNvSpPr txBox="1">
            <a:spLocks/>
          </p:cNvSpPr>
          <p:nvPr/>
        </p:nvSpPr>
        <p:spPr>
          <a:xfrm>
            <a:off x="361335" y="3941618"/>
            <a:ext cx="9835611" cy="208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Can represent any tuple in input file in the GDF file in this 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UID | Subject | </a:t>
            </a:r>
            <a:r>
              <a:rPr lang="en-IN" sz="2400" dirty="0" err="1"/>
              <a:t>Subject_Qualifier</a:t>
            </a:r>
            <a:r>
              <a:rPr lang="en-IN" sz="2400" dirty="0"/>
              <a:t> | Predicate | </a:t>
            </a:r>
            <a:r>
              <a:rPr lang="en-IN" sz="2400" dirty="0" err="1"/>
              <a:t>Predicate_Qualifier</a:t>
            </a:r>
            <a:r>
              <a:rPr lang="en-IN" sz="2400" dirty="0"/>
              <a:t> | Object | </a:t>
            </a:r>
            <a:r>
              <a:rPr lang="en-IN" sz="2400" dirty="0" err="1"/>
              <a:t>Object_Qualifier</a:t>
            </a: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UID is the md5sum of (Subject Predicate Object)</a:t>
            </a:r>
          </a:p>
        </p:txBody>
      </p:sp>
    </p:spTree>
    <p:extLst>
      <p:ext uri="{BB962C8B-B14F-4D97-AF65-F5344CB8AC3E}">
        <p14:creationId xmlns:p14="http://schemas.microsoft.com/office/powerpoint/2010/main" val="207980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C959-E51E-4C5F-AFFA-A0AE1929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Meta-Data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DDC7-7925-4D94-A528-2BBF1568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Create a GDF file containing the meta-data (the data about data)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This file will define the Node Types and Attribute/Predicate/Edge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Example: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 err="1"/>
              <a:t>Yashdeep</a:t>
            </a:r>
            <a:r>
              <a:rPr lang="en-IN" sz="2400" dirty="0"/>
              <a:t> is a Person. </a:t>
            </a:r>
            <a:br>
              <a:rPr lang="en-IN" sz="2400" dirty="0"/>
            </a:br>
            <a:r>
              <a:rPr lang="en-IN" sz="2400" dirty="0"/>
              <a:t>12345 | </a:t>
            </a:r>
            <a:r>
              <a:rPr lang="en-IN" sz="2400" dirty="0" err="1"/>
              <a:t>Yashdeep</a:t>
            </a:r>
            <a:r>
              <a:rPr lang="en-IN" sz="2400" dirty="0"/>
              <a:t> | | </a:t>
            </a:r>
            <a:r>
              <a:rPr lang="en-IN" sz="2400" dirty="0" err="1"/>
              <a:t>memberOf</a:t>
            </a:r>
            <a:r>
              <a:rPr lang="en-IN" sz="2400" dirty="0"/>
              <a:t> | | Person |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Ice-Cream is a food item. </a:t>
            </a:r>
            <a:br>
              <a:rPr lang="en-IN" sz="2400" dirty="0"/>
            </a:br>
            <a:r>
              <a:rPr lang="en-IN" sz="2400" dirty="0"/>
              <a:t>23444 | Ice-cream | | </a:t>
            </a:r>
            <a:r>
              <a:rPr lang="en-IN" sz="2400" dirty="0" err="1"/>
              <a:t>memberOf</a:t>
            </a:r>
            <a:r>
              <a:rPr lang="en-IN" sz="2400" dirty="0"/>
              <a:t> | | </a:t>
            </a:r>
            <a:r>
              <a:rPr lang="en-IN" sz="2400" dirty="0" err="1"/>
              <a:t>FoodItem</a:t>
            </a:r>
            <a:r>
              <a:rPr lang="en-IN" sz="2400" dirty="0"/>
              <a:t> |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2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E352-1CE5-4C08-9400-0628A3A6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to Graph: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985D-FBDB-4F40-972E-92CC9C67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183"/>
            <a:ext cx="8596668" cy="53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See the chart below (taken from Mid-Sem PS-1 Report, 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74DB3-4227-4F5B-8160-7ABAA5DB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23" y="1770351"/>
            <a:ext cx="8234479" cy="48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7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2757-0BBD-45DE-86FC-F4C082B4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Chart Explained: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8797-3453-464B-9F22-57F085B6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Take a file as Input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Convert that file into the GDF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For each tuple in GDF file, make a JSON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Render each JSON object as a Graph using D3.js renderer.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39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C134-4463-45FB-82BE-908F0FB0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174C-8996-43E6-8601-0DD397E4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We have completed the following:</a:t>
            </a:r>
            <a:br>
              <a:rPr lang="en-IN" sz="2800" dirty="0"/>
            </a:br>
            <a:r>
              <a:rPr lang="en-IN" sz="2800" dirty="0"/>
              <a:t>a) Text to GDF file conversion</a:t>
            </a:r>
            <a:br>
              <a:rPr lang="en-IN" sz="2800" dirty="0"/>
            </a:br>
            <a:r>
              <a:rPr lang="en-IN" sz="2800" dirty="0"/>
              <a:t>b) Generation of meta-</a:t>
            </a:r>
            <a:r>
              <a:rPr lang="en-IN" sz="2800" dirty="0" err="1"/>
              <a:t>data.gdf</a:t>
            </a:r>
            <a:r>
              <a:rPr lang="en-IN" sz="2800" dirty="0"/>
              <a:t> file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We will do the following in coming days:</a:t>
            </a:r>
            <a:br>
              <a:rPr lang="en-IN" sz="2800" dirty="0"/>
            </a:br>
            <a:r>
              <a:rPr lang="en-IN" sz="2800" dirty="0"/>
              <a:t>a) Conversion of GDF file into JSON objects</a:t>
            </a:r>
            <a:br>
              <a:rPr lang="en-IN" sz="2800" dirty="0"/>
            </a:br>
            <a:r>
              <a:rPr lang="en-IN" sz="2800" dirty="0"/>
              <a:t>b) Developing Querying engine</a:t>
            </a:r>
          </a:p>
        </p:txBody>
      </p:sp>
    </p:spTree>
    <p:extLst>
      <p:ext uri="{BB962C8B-B14F-4D97-AF65-F5344CB8AC3E}">
        <p14:creationId xmlns:p14="http://schemas.microsoft.com/office/powerpoint/2010/main" val="2306842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212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GDF: Graph Data Digest Document Format</vt:lpstr>
      <vt:lpstr>What is GDF?</vt:lpstr>
      <vt:lpstr>The 7-Column Format</vt:lpstr>
      <vt:lpstr>The Meta-Data</vt:lpstr>
      <vt:lpstr>Text to Graph: The procedure</vt:lpstr>
      <vt:lpstr>The Chart Explained: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 Digest Document Format</dc:title>
  <dc:creator>vipbaswan103@gmail.com</dc:creator>
  <cp:lastModifiedBy>vipbaswan103@gmail.com</cp:lastModifiedBy>
  <cp:revision>68</cp:revision>
  <dcterms:created xsi:type="dcterms:W3CDTF">2019-06-10T23:58:18Z</dcterms:created>
  <dcterms:modified xsi:type="dcterms:W3CDTF">2019-06-11T00:33:17Z</dcterms:modified>
</cp:coreProperties>
</file>