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b41ddf01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b41ddf01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b41ddf01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b41ddf01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b41ddf01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b41ddf01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b41ddf01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b41ddf01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b4683420c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b4683420c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b4683420c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b4683420c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b4683420c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b4683420c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b4683420c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b4683420c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b4683420c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b4683420c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b4683420c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b4683420c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b4683420c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b4683420c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b4683420c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b4683420c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b4683420c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b4683420c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b4683420c_2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b4683420c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b4683420c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b4683420c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b4683420c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b4683420c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b4683420c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b4683420c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b4683420c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b4683420c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b4683420c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b4683420c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b41ddf0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b41ddf0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b41ddf01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b41ddf0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Sreyas-108/GDF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Document Format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GDF Team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Various stages of the Project</a:t>
            </a:r>
            <a:endParaRPr sz="3000"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2)</a:t>
            </a:r>
            <a:r>
              <a:rPr lang="en" sz="1800"/>
              <a:t>Generation of globally unique IDs.(using hashes or salted hash)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	-SHASUM can be used to generate a unique ID for any string.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Generation of GDF files from given structured data(e.g. SQL table)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-Creation of a metadata structure which maintains constraints  like foreign key or primary key etc.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-Creating a Parser which converts any data format to GDF.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Various stages of the Project</a:t>
            </a:r>
            <a:endParaRPr sz="3000"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3)</a:t>
            </a:r>
            <a:r>
              <a:rPr lang="en" sz="1800"/>
              <a:t>Developing a query language (based on SPARQL) for information retrieval. Implemented using Bash for quick runtime.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	-Some queries we plan to implement are:-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		-about: Lists all resources present in a GDF file.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-seperate: Segregates all the subjects into separate files along with their associated triplets.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Various stages of the Project</a:t>
            </a:r>
            <a:endParaRPr sz="3000"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4)</a:t>
            </a:r>
            <a:r>
              <a:rPr lang="en" sz="1800"/>
              <a:t>Developing a renderer which generates a SVG file(visual format) representing the underlying graph structure of any GDF file.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-D3 stands for Data-Driven Documents. D3.js is a JavaScript library for data manipulation.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-We will use D3.js to generate SVGs for our GDF files.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150" y="453963"/>
            <a:ext cx="6521300" cy="423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 COLUMN FORMAT</a:t>
            </a:r>
            <a:endParaRPr/>
          </a:p>
        </p:txBody>
      </p:sp>
      <p:pic>
        <p:nvPicPr>
          <p:cNvPr id="207" name="Google Shape;2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313" y="1690675"/>
            <a:ext cx="6833363" cy="303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 DATA FORMAT</a:t>
            </a:r>
            <a:endParaRPr/>
          </a:p>
        </p:txBody>
      </p:sp>
      <p:pic>
        <p:nvPicPr>
          <p:cNvPr id="213" name="Google Shape;2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575" y="1571600"/>
            <a:ext cx="7510657" cy="303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050" y="1591951"/>
            <a:ext cx="8084350" cy="21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819150" y="512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D3.JS renderer example</a:t>
            </a:r>
            <a:endParaRPr/>
          </a:p>
        </p:txBody>
      </p:sp>
      <p:pic>
        <p:nvPicPr>
          <p:cNvPr id="224" name="Google Shape;2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800" y="1333475"/>
            <a:ext cx="3874391" cy="337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Progress</a:t>
            </a:r>
            <a:endParaRPr/>
          </a:p>
        </p:txBody>
      </p:sp>
      <p:sp>
        <p:nvSpPr>
          <p:cNvPr id="230" name="Google Shape;230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completed the following:</a:t>
            </a:r>
            <a:br>
              <a:rPr lang="en"/>
            </a:br>
            <a:r>
              <a:rPr lang="en"/>
              <a:t>a) Text to GDF file conversion</a:t>
            </a:r>
            <a:br>
              <a:rPr lang="en"/>
            </a:br>
            <a:r>
              <a:rPr lang="en"/>
              <a:t>b) Generation of meta-data.gdf file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will do the following in coming days:</a:t>
            </a:r>
            <a:br>
              <a:rPr lang="en"/>
            </a:br>
            <a:r>
              <a:rPr lang="en"/>
              <a:t>a) Conversion of GDF file into JSON objects</a:t>
            </a:r>
            <a:br>
              <a:rPr lang="en"/>
            </a:br>
            <a:r>
              <a:rPr lang="en"/>
              <a:t>b) Developing Querying engine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PROSPECTS</a:t>
            </a:r>
            <a:endParaRPr/>
          </a:p>
        </p:txBody>
      </p:sp>
      <p:sp>
        <p:nvSpPr>
          <p:cNvPr id="236" name="Google Shape;236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Conversion of our GDF file into JSON objects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Understand the working of D3.js renderer and use it to generate graph SVGs from the JSON objects generated from (a)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Complete the building of querying engine (based on SPARQL)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363" y="439888"/>
            <a:ext cx="8567274" cy="42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242" name="Google Shape;242;p3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networks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Network diagrams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Fraud detection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Access management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Graph based search of digital asset etc.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48" name="Google Shape;248;p3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https://github.com/Sreyas-108/GDF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54" name="Google Shape;254;p3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convert any file into GDF format.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render the file using D3.js renderer.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are using 7-column format for making GDF file. The same format is also followed to produce meta-data.gdf file.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will also write code to get JSON objects corresponding to tuples in the GDF file.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GRAPH DB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a graphical model to represent and store the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Unlike relational database, in which data is stored in tables using a rigid structure with a predefined schema, in graph databases, there is no predefined schema.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is a No-SQL database.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Prominent Graph DB : Neo4j, Blazegraph, and OrientDB.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775" y="456688"/>
            <a:ext cx="8536450" cy="423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631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413500"/>
            <a:ext cx="4571999" cy="32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GRAPH DB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performance – Since there are no joins, recursive queries are localized to only a part of the graph.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Flexibility – New relationships, subgraphs can be added without disturbing existing database structure and queries, since schema is not fixed.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Maintenance – Application interface can be modified without any change to data definition schema.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Project..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and Objective</a:t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-Many queries are often cheap and efficient, when done on a graph.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-The goal is to represent data of any kind as a graph.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-Modelled using Resource Description Framework(RDF).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-Stores data in the form of triples(Yashdeep|likes|iceCream)each having a globally unique Resource ID.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-Uses platforms like GitHub, Docker ,Bash and Python etc.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Various stages of the Project</a:t>
            </a:r>
            <a:endParaRPr sz="3000"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1)Deciding the structure of our GDF files.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-Any kind of data is ultimately reduced to this form.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-We are using a 7-column format.(1 hash,3 resources,3 qualifiers)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	-Hash is a unique ID given to each triple.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	-Resources are a reference to any object/entity.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	-Qualifiers are like adjectives.(blue sky).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